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media1.wav" ContentType="audio/x-wav"/>
  <Override PartName="/ppt/media/media2.wav" ContentType="audio/x-wav"/>
  <Override PartName="/ppt/media/media3.wav" ContentType="audio/x-wav"/>
  <Override PartName="/ppt/media/audio3.wav" ContentType="audio/x-wav"/>
  <Override PartName="/ppt/media/media4.wav" ContentType="audio/x-wav"/>
  <Override PartName="/ppt/media/media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notesSlides/notesSlide5.xml" ContentType="application/vnd.openxmlformats-officedocument.presentationml.notesSlide+xml"/>
  <Override PartName="/ppt/media/media10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08" r:id="rId2"/>
    <p:sldId id="373" r:id="rId3"/>
    <p:sldId id="507" r:id="rId4"/>
    <p:sldId id="289" r:id="rId5"/>
    <p:sldId id="485" r:id="rId6"/>
    <p:sldId id="486" r:id="rId7"/>
    <p:sldId id="483" r:id="rId8"/>
    <p:sldId id="509" r:id="rId9"/>
    <p:sldId id="479" r:id="rId10"/>
    <p:sldId id="482" r:id="rId11"/>
    <p:sldId id="481" r:id="rId12"/>
    <p:sldId id="402" r:id="rId13"/>
    <p:sldId id="522" r:id="rId14"/>
    <p:sldId id="523" r:id="rId15"/>
    <p:sldId id="524" r:id="rId16"/>
    <p:sldId id="525" r:id="rId17"/>
    <p:sldId id="526" r:id="rId18"/>
    <p:sldId id="527" r:id="rId19"/>
    <p:sldId id="528" r:id="rId20"/>
    <p:sldId id="529" r:id="rId21"/>
    <p:sldId id="403" r:id="rId22"/>
    <p:sldId id="404" r:id="rId23"/>
    <p:sldId id="510" r:id="rId24"/>
    <p:sldId id="511" r:id="rId25"/>
    <p:sldId id="512" r:id="rId26"/>
    <p:sldId id="513" r:id="rId27"/>
    <p:sldId id="406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5CBC7A"/>
    <a:srgbClr val="FF9999"/>
    <a:srgbClr val="FF7C80"/>
    <a:srgbClr val="F0926C"/>
    <a:srgbClr val="FFFFCC"/>
    <a:srgbClr val="D19AD2"/>
    <a:srgbClr val="F2B800"/>
    <a:srgbClr val="FFFF99"/>
    <a:srgbClr val="CF9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7" autoAdjust="0"/>
    <p:restoredTop sz="93594" autoAdjust="0"/>
  </p:normalViewPr>
  <p:slideViewPr>
    <p:cSldViewPr>
      <p:cViewPr>
        <p:scale>
          <a:sx n="57" d="100"/>
          <a:sy n="57" d="100"/>
        </p:scale>
        <p:origin x="402" y="12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7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0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98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1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110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70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62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901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8922344" y="4624311"/>
            <a:ext cx="3816621" cy="2261032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203582" y="5950534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264383" y="1927767"/>
            <a:ext cx="634372" cy="6344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4129238" y="6665373"/>
            <a:ext cx="454377" cy="45443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11800954" y="12453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37"/>
          <p:cNvSpPr/>
          <p:nvPr/>
        </p:nvSpPr>
        <p:spPr>
          <a:xfrm>
            <a:off x="7245287" y="-253091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531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52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5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50.png"/><Relationship Id="rId5" Type="http://schemas.microsoft.com/office/2007/relationships/media" Target="../media/media8.wav"/><Relationship Id="rId15" Type="http://schemas.openxmlformats.org/officeDocument/2006/relationships/image" Target="../media/image27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png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Monday, October 10</a:t>
            </a:r>
            <a:r>
              <a:rPr lang="en-US" sz="4400" baseline="30000" smtClean="0">
                <a:latin typeface="Berlin Sans FB Demi" panose="020E0802020502020306" pitchFamily="34" charset="0"/>
              </a:rPr>
              <a:t>th</a:t>
            </a:r>
            <a:r>
              <a:rPr lang="en-US" sz="4400" smtClean="0">
                <a:latin typeface="Berlin Sans FB Demi" panose="020E0802020502020306" pitchFamily="34" charset="0"/>
              </a:rPr>
              <a:t> 2022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3280347" y="2171651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6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school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3955059" y="2824418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75" y="3505200"/>
            <a:ext cx="4543712" cy="28246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9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 0968142780"/>
          <p:cNvSpPr/>
          <p:nvPr/>
        </p:nvSpPr>
        <p:spPr>
          <a:xfrm>
            <a:off x="1066800" y="1752600"/>
            <a:ext cx="1188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my school! This is my _________.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our ______. Now, let’s go to the ______.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95400" y="625046"/>
            <a:ext cx="3600808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 0968142780"/>
          <p:cNvSpPr/>
          <p:nvPr/>
        </p:nvSpPr>
        <p:spPr>
          <a:xfrm>
            <a:off x="8153400" y="1870592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 0968142780"/>
          <p:cNvSpPr/>
          <p:nvPr/>
        </p:nvSpPr>
        <p:spPr>
          <a:xfrm>
            <a:off x="3657600" y="27432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 0968142780"/>
          <p:cNvSpPr/>
          <p:nvPr/>
        </p:nvSpPr>
        <p:spPr>
          <a:xfrm>
            <a:off x="9220200" y="274320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147891"/>
            <a:ext cx="1930854" cy="1670508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92" y="4114800"/>
            <a:ext cx="1930854" cy="1736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46" y="4114800"/>
            <a:ext cx="1930854" cy="173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00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629544"/>
            <a:ext cx="29718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04544"/>
            <a:ext cx="8610600" cy="516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68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81000" y="-228600"/>
            <a:ext cx="13335000" cy="73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1524000"/>
            <a:ext cx="7924800" cy="3926145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3657600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talk!</a:t>
            </a:r>
            <a:endParaRPr lang="en-US" sz="80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483321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1000" y="-228600"/>
            <a:ext cx="13335000" cy="73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 descr="When school isn&amp;#39;t safe: &amp;#39;You feel like you are sending your child into a  lion&amp;#39;s den&amp;#39; - C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07" y="2209800"/>
            <a:ext cx="4114801" cy="30486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861321" y="850090"/>
            <a:ext cx="5005573" cy="914400"/>
          </a:xfrm>
          <a:prstGeom prst="wedgeRoundRectCallout">
            <a:avLst>
              <a:gd name="adj1" fmla="val -41819"/>
              <a:gd name="adj2" fmla="val 1063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360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3600" smtClean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_________?</a:t>
            </a:r>
            <a:endParaRPr lang="en-US" sz="3600" dirty="0">
              <a:ln w="0"/>
              <a:solidFill>
                <a:srgbClr val="FF6B6B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65" y="5442445"/>
            <a:ext cx="1205991" cy="8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22" y="5486400"/>
            <a:ext cx="817679" cy="8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6866894" y="5362840"/>
            <a:ext cx="2666925" cy="738634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12697" y="5392740"/>
            <a:ext cx="2721122" cy="813145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9" r="27118" b="57701"/>
          <a:stretch/>
        </p:blipFill>
        <p:spPr>
          <a:xfrm>
            <a:off x="838200" y="2454821"/>
            <a:ext cx="1371600" cy="130469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6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7" t="9005" r="35599" b="64795"/>
          <a:stretch/>
        </p:blipFill>
        <p:spPr>
          <a:xfrm flipH="1">
            <a:off x="9787832" y="3734114"/>
            <a:ext cx="1371601" cy="130469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7" name="Bùi Liễu  0968142780"/>
          <p:cNvSpPr/>
          <p:nvPr/>
        </p:nvSpPr>
        <p:spPr>
          <a:xfrm>
            <a:off x="4105665" y="984124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01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381000" y="-228600"/>
            <a:ext cx="13335000" cy="73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5745" y="2064750"/>
            <a:ext cx="3810000" cy="30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861321" y="850090"/>
            <a:ext cx="5005573" cy="914400"/>
          </a:xfrm>
          <a:prstGeom prst="wedgeRoundRectCallout">
            <a:avLst>
              <a:gd name="adj1" fmla="val -41819"/>
              <a:gd name="adj2" fmla="val 1063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360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3600" smtClean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_________?</a:t>
            </a:r>
            <a:endParaRPr lang="en-US" sz="3600" dirty="0">
              <a:ln w="0"/>
              <a:solidFill>
                <a:srgbClr val="FF6B6B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65" y="5442445"/>
            <a:ext cx="1205991" cy="8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22" y="5486400"/>
            <a:ext cx="817679" cy="8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6866894" y="5362840"/>
            <a:ext cx="2666925" cy="738634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12697" y="5392740"/>
            <a:ext cx="2721122" cy="813145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9" r="27118" b="57701"/>
          <a:stretch/>
        </p:blipFill>
        <p:spPr>
          <a:xfrm>
            <a:off x="838200" y="2454821"/>
            <a:ext cx="1371600" cy="130469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6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7" t="9005" r="35599" b="64795"/>
          <a:stretch/>
        </p:blipFill>
        <p:spPr>
          <a:xfrm flipH="1">
            <a:off x="9787832" y="3734114"/>
            <a:ext cx="1371601" cy="130469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" name="Bùi Liễu  0968142780"/>
          <p:cNvSpPr/>
          <p:nvPr/>
        </p:nvSpPr>
        <p:spPr>
          <a:xfrm>
            <a:off x="4340430" y="991176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35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381000" y="-228600"/>
            <a:ext cx="13335000" cy="73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9507" y="2172600"/>
            <a:ext cx="4343400" cy="30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861321" y="850090"/>
            <a:ext cx="5301479" cy="914400"/>
          </a:xfrm>
          <a:prstGeom prst="wedgeRoundRectCallout">
            <a:avLst>
              <a:gd name="adj1" fmla="val -41819"/>
              <a:gd name="adj2" fmla="val 1063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360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3600" smtClean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__________?</a:t>
            </a:r>
            <a:endParaRPr lang="en-US" sz="3600" dirty="0">
              <a:ln w="0"/>
              <a:solidFill>
                <a:srgbClr val="FF6B6B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65" y="5442445"/>
            <a:ext cx="1205991" cy="8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22" y="5486400"/>
            <a:ext cx="817679" cy="8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6866894" y="5362840"/>
            <a:ext cx="2666925" cy="738634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80385" y="5373526"/>
            <a:ext cx="2721122" cy="813145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9" r="27118" b="57701"/>
          <a:stretch/>
        </p:blipFill>
        <p:spPr>
          <a:xfrm>
            <a:off x="838200" y="2454821"/>
            <a:ext cx="1371600" cy="130469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6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7" t="9005" r="35599" b="64795"/>
          <a:stretch/>
        </p:blipFill>
        <p:spPr>
          <a:xfrm flipH="1">
            <a:off x="9787832" y="3734114"/>
            <a:ext cx="1371601" cy="130469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" name="Bùi Liễu  0968142780"/>
          <p:cNvSpPr/>
          <p:nvPr/>
        </p:nvSpPr>
        <p:spPr>
          <a:xfrm>
            <a:off x="4210899" y="984124"/>
            <a:ext cx="2761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1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381000" y="-228600"/>
            <a:ext cx="13335000" cy="73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7"/>
          <a:stretch/>
        </p:blipFill>
        <p:spPr bwMode="auto">
          <a:xfrm>
            <a:off x="4381040" y="2072962"/>
            <a:ext cx="4053056" cy="29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861321" y="850090"/>
            <a:ext cx="5005573" cy="914400"/>
          </a:xfrm>
          <a:prstGeom prst="wedgeRoundRectCallout">
            <a:avLst>
              <a:gd name="adj1" fmla="val -41819"/>
              <a:gd name="adj2" fmla="val 1063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360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3600" smtClean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_________?</a:t>
            </a:r>
            <a:endParaRPr lang="en-US" sz="3600" dirty="0">
              <a:ln w="0"/>
              <a:solidFill>
                <a:srgbClr val="FF6B6B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65" y="5442445"/>
            <a:ext cx="1205991" cy="8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22" y="5486400"/>
            <a:ext cx="817679" cy="8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6866894" y="5362840"/>
            <a:ext cx="2666925" cy="738634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812697" y="5392740"/>
            <a:ext cx="2721122" cy="813145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9" r="27118" b="57701"/>
          <a:stretch/>
        </p:blipFill>
        <p:spPr>
          <a:xfrm>
            <a:off x="838200" y="2454821"/>
            <a:ext cx="1371600" cy="130469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6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7" t="9005" r="35599" b="64795"/>
          <a:stretch/>
        </p:blipFill>
        <p:spPr>
          <a:xfrm flipH="1">
            <a:off x="9787832" y="3734114"/>
            <a:ext cx="1371601" cy="130469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" name="Bùi Liễu  0968142780"/>
          <p:cNvSpPr/>
          <p:nvPr/>
        </p:nvSpPr>
        <p:spPr>
          <a:xfrm>
            <a:off x="4428494" y="989033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13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381000" y="-228600"/>
            <a:ext cx="13335000" cy="73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1" y="2209800"/>
            <a:ext cx="4048148" cy="30486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861321" y="850090"/>
            <a:ext cx="6825479" cy="914400"/>
          </a:xfrm>
          <a:prstGeom prst="wedgeRoundRectCallout">
            <a:avLst>
              <a:gd name="adj1" fmla="val -41819"/>
              <a:gd name="adj2" fmla="val 1063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smtClean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to the __________. </a:t>
            </a:r>
            <a:endParaRPr lang="en-US" sz="3600" dirty="0">
              <a:ln w="0"/>
              <a:solidFill>
                <a:srgbClr val="FF6B6B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65" y="5442445"/>
            <a:ext cx="1205991" cy="8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6829486" y="5520078"/>
            <a:ext cx="2771714" cy="738634"/>
          </a:xfrm>
          <a:prstGeom prst="wedgeRoundRectCallout">
            <a:avLst>
              <a:gd name="adj1" fmla="val 53603"/>
              <a:gd name="adj2" fmla="val -103718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 let’s go.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9" r="27118" b="57701"/>
          <a:stretch/>
        </p:blipFill>
        <p:spPr>
          <a:xfrm>
            <a:off x="838200" y="2454821"/>
            <a:ext cx="1371600" cy="130469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6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7" t="9005" r="35599" b="64795"/>
          <a:stretch/>
        </p:blipFill>
        <p:spPr>
          <a:xfrm flipH="1">
            <a:off x="9787832" y="3734114"/>
            <a:ext cx="1371601" cy="130469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" name="Bùi Liễu  0968142780"/>
          <p:cNvSpPr/>
          <p:nvPr/>
        </p:nvSpPr>
        <p:spPr>
          <a:xfrm>
            <a:off x="5486400" y="1009182"/>
            <a:ext cx="3919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room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52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381000" y="-228600"/>
            <a:ext cx="13335000" cy="73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4473" y="2066691"/>
            <a:ext cx="3738785" cy="30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861321" y="850090"/>
            <a:ext cx="5911079" cy="914400"/>
          </a:xfrm>
          <a:prstGeom prst="wedgeRoundRectCallout">
            <a:avLst>
              <a:gd name="adj1" fmla="val -41819"/>
              <a:gd name="adj2" fmla="val 1063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smtClean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to the ________.</a:t>
            </a:r>
            <a:endParaRPr lang="en-US" sz="3600" dirty="0">
              <a:ln w="0"/>
              <a:solidFill>
                <a:srgbClr val="FF6B6B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65" y="5442445"/>
            <a:ext cx="1205991" cy="8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6866894" y="5362840"/>
            <a:ext cx="2920938" cy="738634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 let’s go.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9" r="27118" b="57701"/>
          <a:stretch/>
        </p:blipFill>
        <p:spPr>
          <a:xfrm>
            <a:off x="838200" y="2454821"/>
            <a:ext cx="1371600" cy="130469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6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7" t="9005" r="35599" b="64795"/>
          <a:stretch/>
        </p:blipFill>
        <p:spPr>
          <a:xfrm flipH="1">
            <a:off x="9787832" y="3734114"/>
            <a:ext cx="1371601" cy="130469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" name="Bùi Liễu  0968142780"/>
          <p:cNvSpPr/>
          <p:nvPr/>
        </p:nvSpPr>
        <p:spPr>
          <a:xfrm>
            <a:off x="5255673" y="984124"/>
            <a:ext cx="2096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room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3229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381000" y="-228600"/>
            <a:ext cx="13335000" cy="73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3330" y="2209799"/>
            <a:ext cx="3707594" cy="30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861321" y="850090"/>
            <a:ext cx="5453879" cy="914400"/>
          </a:xfrm>
          <a:prstGeom prst="wedgeRoundRectCallout">
            <a:avLst>
              <a:gd name="adj1" fmla="val -41819"/>
              <a:gd name="adj2" fmla="val 1063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smtClean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to the ______.</a:t>
            </a:r>
            <a:endParaRPr lang="en-US" sz="3600" dirty="0">
              <a:ln w="0"/>
              <a:solidFill>
                <a:srgbClr val="FF6B6B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65" y="5442445"/>
            <a:ext cx="1205991" cy="8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6866894" y="5362840"/>
            <a:ext cx="2920938" cy="738634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 let’s go.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9" r="27118" b="57701"/>
          <a:stretch/>
        </p:blipFill>
        <p:spPr>
          <a:xfrm>
            <a:off x="838200" y="2454821"/>
            <a:ext cx="1371600" cy="130469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6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7" t="9005" r="35599" b="64795"/>
          <a:stretch/>
        </p:blipFill>
        <p:spPr>
          <a:xfrm flipH="1">
            <a:off x="9787832" y="3734114"/>
            <a:ext cx="1371601" cy="130469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" name="Bùi Liễu  0968142780"/>
          <p:cNvSpPr/>
          <p:nvPr/>
        </p:nvSpPr>
        <p:spPr>
          <a:xfrm>
            <a:off x="5454921" y="984124"/>
            <a:ext cx="1075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22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00B050"/>
                </a:solidFill>
                <a:latin typeface="Comic Sans MS" panose="030F0702030302020204" pitchFamily="66" charset="0"/>
              </a:rPr>
              <a:t>Warm-up</a:t>
            </a:r>
            <a:r>
              <a:rPr lang="en-US" sz="8000" b="1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96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381000" y="-228600"/>
            <a:ext cx="13335000" cy="73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3097" y="2072962"/>
            <a:ext cx="3767208" cy="29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2209800" y="872884"/>
            <a:ext cx="6781800" cy="914400"/>
          </a:xfrm>
          <a:prstGeom prst="wedgeRoundRectCallout">
            <a:avLst>
              <a:gd name="adj1" fmla="val -41819"/>
              <a:gd name="adj2" fmla="val 1063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smtClean="0">
                <a:ln w="0"/>
                <a:solidFill>
                  <a:srgbClr val="FF6B6B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to the_____________?</a:t>
            </a:r>
            <a:endParaRPr lang="en-US" sz="3600" dirty="0">
              <a:ln w="0"/>
              <a:solidFill>
                <a:srgbClr val="FF6B6B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65" y="5442445"/>
            <a:ext cx="1205991" cy="8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6866894" y="5362840"/>
            <a:ext cx="2920938" cy="738634"/>
          </a:xfrm>
          <a:prstGeom prst="wedgeRoundRectCallout">
            <a:avLst>
              <a:gd name="adj1" fmla="val 58933"/>
              <a:gd name="adj2" fmla="val -9225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 let’s go.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9" r="27118" b="57701"/>
          <a:stretch/>
        </p:blipFill>
        <p:spPr>
          <a:xfrm>
            <a:off x="838200" y="2454821"/>
            <a:ext cx="1371600" cy="130469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6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7" t="9005" r="35599" b="64795"/>
          <a:stretch/>
        </p:blipFill>
        <p:spPr>
          <a:xfrm flipH="1">
            <a:off x="9787832" y="3734114"/>
            <a:ext cx="1371601" cy="130469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" name="Bùi Liễu  0968142780"/>
          <p:cNvSpPr/>
          <p:nvPr/>
        </p:nvSpPr>
        <p:spPr>
          <a:xfrm>
            <a:off x="5324865" y="102876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room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65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1000" y="-228600"/>
            <a:ext cx="13335000" cy="7391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343400" y="2819400"/>
            <a:ext cx="430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  <p:sp>
        <p:nvSpPr>
          <p:cNvPr id="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3678576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590800" y="1828800"/>
            <a:ext cx="7162800" cy="388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 unit 4</a:t>
            </a: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6477000" y="1245254"/>
            <a:ext cx="2957633" cy="2377724"/>
            <a:chOff x="1925737" y="1303584"/>
            <a:chExt cx="3816682" cy="2377724"/>
          </a:xfrm>
        </p:grpSpPr>
        <p:sp>
          <p:nvSpPr>
            <p:cNvPr id="4" name="Bùi Liễu 0968142780ư"/>
            <p:cNvSpPr txBox="1"/>
            <p:nvPr/>
          </p:nvSpPr>
          <p:spPr>
            <a:xfrm>
              <a:off x="2210873" y="2936574"/>
              <a:ext cx="321708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classroom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2736714" y="3803113"/>
            <a:ext cx="2927153" cy="2395596"/>
            <a:chOff x="6392042" y="1289109"/>
            <a:chExt cx="3816682" cy="2395596"/>
          </a:xfrm>
        </p:grpSpPr>
        <p:sp>
          <p:nvSpPr>
            <p:cNvPr id="12" name="Bùi Liễu 0968142780"/>
            <p:cNvSpPr txBox="1"/>
            <p:nvPr/>
          </p:nvSpPr>
          <p:spPr>
            <a:xfrm>
              <a:off x="7221907" y="3038374"/>
              <a:ext cx="213141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library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6476999" y="3846466"/>
            <a:ext cx="2957633" cy="2783706"/>
            <a:chOff x="1925737" y="4040342"/>
            <a:chExt cx="3816682" cy="2783706"/>
          </a:xfrm>
        </p:grpSpPr>
        <p:sp>
          <p:nvSpPr>
            <p:cNvPr id="8" name="TextBox 7"/>
            <p:cNvSpPr txBox="1"/>
            <p:nvPr/>
          </p:nvSpPr>
          <p:spPr>
            <a:xfrm>
              <a:off x="2210874" y="5685275"/>
              <a:ext cx="348186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playground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513" y="1447458"/>
            <a:ext cx="2265806" cy="1524341"/>
          </a:xfrm>
          <a:prstGeom prst="rect">
            <a:avLst/>
          </a:prstGeom>
        </p:spPr>
      </p:pic>
      <p:pic>
        <p:nvPicPr>
          <p:cNvPr id="42" name="Bùi Liễu 0968142780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513" y="4117171"/>
            <a:ext cx="2213934" cy="1544763"/>
          </a:xfrm>
          <a:prstGeom prst="rect">
            <a:avLst/>
          </a:prstGeom>
        </p:spPr>
      </p:pic>
      <p:pic>
        <p:nvPicPr>
          <p:cNvPr id="44" name="Bùi Liễu 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697" y="4116199"/>
            <a:ext cx="2189897" cy="1560975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2706235" y="1156157"/>
            <a:ext cx="2957633" cy="2378338"/>
            <a:chOff x="1925737" y="1303584"/>
            <a:chExt cx="3816682" cy="2378338"/>
          </a:xfrm>
        </p:grpSpPr>
        <p:sp>
          <p:nvSpPr>
            <p:cNvPr id="45" name="TextBox 44"/>
            <p:cNvSpPr txBox="1"/>
            <p:nvPr/>
          </p:nvSpPr>
          <p:spPr>
            <a:xfrm>
              <a:off x="2766221" y="3035591"/>
              <a:ext cx="215796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school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Bùi Liễu 09681427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697" y="1371600"/>
            <a:ext cx="2189897" cy="1516565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13" y="3103607"/>
            <a:ext cx="301985" cy="256447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65" y="3168492"/>
            <a:ext cx="301985" cy="256447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92" y="5859066"/>
            <a:ext cx="301986" cy="256448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27" y="5348177"/>
            <a:ext cx="291243" cy="2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68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11700" y="2217788"/>
            <a:ext cx="53340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Is this our _____?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+Yes, it is/ No, it isn’t.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14400" y="1143000"/>
            <a:ext cx="774122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các phòng ở trường học.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1311700" y="4266587"/>
            <a:ext cx="79944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 có phải là ____ của chúng ta không?)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1441221" y="4969638"/>
            <a:ext cx="674255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(Vâng, đúng rồi./Không, không phải.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7924800" y="2169790"/>
            <a:ext cx="209223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 = is not</a:t>
            </a:r>
          </a:p>
        </p:txBody>
      </p:sp>
    </p:spTree>
    <p:extLst>
      <p:ext uri="{BB962C8B-B14F-4D97-AF65-F5344CB8AC3E}">
        <p14:creationId xmlns:p14="http://schemas.microsoft.com/office/powerpoint/2010/main" val="42161129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/>
          <p:nvPr/>
        </p:nvSpPr>
        <p:spPr>
          <a:xfrm>
            <a:off x="2988497" y="2819400"/>
            <a:ext cx="35702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room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7296103" y="2819400"/>
            <a:ext cx="2559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room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3269800" y="5809020"/>
            <a:ext cx="28007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room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001000" y="5809019"/>
            <a:ext cx="1436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 0968142780"/>
          <p:cNvSpPr txBox="1"/>
          <p:nvPr/>
        </p:nvSpPr>
        <p:spPr>
          <a:xfrm>
            <a:off x="797947" y="6096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2848" y="685800"/>
            <a:ext cx="2895600" cy="2133600"/>
          </a:xfrm>
          <a:prstGeom prst="round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51" y="685800"/>
            <a:ext cx="2931609" cy="2130552"/>
          </a:xfrm>
          <a:prstGeom prst="round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48" y="3625105"/>
            <a:ext cx="3003559" cy="2200913"/>
          </a:xfrm>
          <a:prstGeom prst="round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73" y="3616220"/>
            <a:ext cx="2812287" cy="2209799"/>
          </a:xfrm>
          <a:prstGeom prst="roundRect">
            <a:avLst/>
          </a:prstGeom>
        </p:spPr>
      </p:pic>
      <p:pic>
        <p:nvPicPr>
          <p:cNvPr id="3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3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00" y="2491941"/>
            <a:ext cx="394530" cy="335037"/>
          </a:xfrm>
          <a:prstGeom prst="rect">
            <a:avLst/>
          </a:prstGeom>
        </p:spPr>
      </p:pic>
      <p:pic>
        <p:nvPicPr>
          <p:cNvPr id="38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" end="3070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50" y="2491942"/>
            <a:ext cx="394530" cy="335037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8" end="1222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00" y="5507510"/>
            <a:ext cx="394530" cy="335037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1" end="71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57" y="550751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16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1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5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" grpId="0"/>
      <p:bldP spid="6" grpId="0"/>
      <p:bldP spid="10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1075876" y="2667000"/>
            <a:ext cx="5410200" cy="1547517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to the _______!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OK, let’s go!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5C4D42F9-47D3-4CFE-B7FB-6CAB8FC699A0}"/>
              </a:ext>
            </a:extLst>
          </p:cNvPr>
          <p:cNvSpPr txBox="1"/>
          <p:nvPr/>
        </p:nvSpPr>
        <p:spPr>
          <a:xfrm>
            <a:off x="6648450" y="3603537"/>
            <a:ext cx="4820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(Đồng ý, chúng ta đi thôi!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86090D37-F434-4372-B715-7A010D56EF61}"/>
              </a:ext>
            </a:extLst>
          </p:cNvPr>
          <p:cNvSpPr txBox="1"/>
          <p:nvPr/>
        </p:nvSpPr>
        <p:spPr>
          <a:xfrm>
            <a:off x="6629400" y="2803034"/>
            <a:ext cx="4839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(Chúng ta đi tới _____ nhé!)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1106978" y="1111350"/>
            <a:ext cx="88752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*Câu gợi ý đi tới một nơi trong ngôi trường và diễn đạt sự đồng ý.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 txBox="1"/>
          <p:nvPr/>
        </p:nvSpPr>
        <p:spPr>
          <a:xfrm>
            <a:off x="1371600" y="49688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86090D37-F434-4372-B715-7A010D56EF61}"/>
              </a:ext>
            </a:extLst>
          </p:cNvPr>
          <p:cNvSpPr txBox="1"/>
          <p:nvPr/>
        </p:nvSpPr>
        <p:spPr>
          <a:xfrm>
            <a:off x="1524000" y="4404040"/>
            <a:ext cx="5715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Let’s go to the computer room!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OK, let’s go!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35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21139" y="1371600"/>
            <a:ext cx="3226990" cy="66098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Bùi Liễu"/>
          <p:cNvSpPr/>
          <p:nvPr/>
        </p:nvSpPr>
        <p:spPr>
          <a:xfrm>
            <a:off x="8991601" y="53340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>
            <a:off x="1107422" y="1834361"/>
            <a:ext cx="7543834" cy="425631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1005" y="1951852"/>
            <a:ext cx="1300076" cy="11148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7346" y="1930622"/>
            <a:ext cx="1316513" cy="113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73" y="1951852"/>
            <a:ext cx="1259122" cy="1114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31" y="4576009"/>
            <a:ext cx="1429228" cy="11227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65" y="1953529"/>
            <a:ext cx="1370938" cy="1089950"/>
          </a:xfrm>
          <a:prstGeom prst="round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58" y="4561598"/>
            <a:ext cx="1288302" cy="114842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861587" y="1852929"/>
            <a:ext cx="1617397" cy="131269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905000" y="1844516"/>
            <a:ext cx="1607695" cy="132951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217846" y="1874069"/>
            <a:ext cx="1630586" cy="12924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553583" y="1866769"/>
            <a:ext cx="1595926" cy="12997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Google Shape;1625;p34"/>
          <p:cNvSpPr txBox="1">
            <a:spLocks/>
          </p:cNvSpPr>
          <p:nvPr/>
        </p:nvSpPr>
        <p:spPr>
          <a:xfrm>
            <a:off x="3611105" y="889450"/>
            <a:ext cx="5884956" cy="5171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What </a:t>
            </a:r>
            <a:r>
              <a:rPr lang="en-US" sz="5400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and where</a:t>
            </a:r>
            <a:r>
              <a:rPr lang="en-US" sz="5400" dirty="0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?</a:t>
            </a:r>
            <a:endParaRPr lang="en-US" sz="5400" dirty="0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74" y="3179787"/>
            <a:ext cx="458168" cy="554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52" y="3178104"/>
            <a:ext cx="429404" cy="5531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053" y="3223478"/>
            <a:ext cx="519071" cy="5548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39" y="3221923"/>
            <a:ext cx="564527" cy="5387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74" y="5763763"/>
            <a:ext cx="510422" cy="5573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83" y="5770252"/>
            <a:ext cx="481838" cy="5543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32" y="4561598"/>
            <a:ext cx="1429228" cy="1137158"/>
          </a:xfrm>
          <a:prstGeom prst="round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4587278"/>
            <a:ext cx="1428250" cy="1122747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8861587" y="4396420"/>
            <a:ext cx="1617397" cy="131269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905000" y="4388007"/>
            <a:ext cx="1607695" cy="132951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4217846" y="4417560"/>
            <a:ext cx="1630586" cy="12924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553583" y="4410260"/>
            <a:ext cx="1595926" cy="12997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63" y="5724578"/>
            <a:ext cx="538088" cy="5568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60" y="5770252"/>
            <a:ext cx="593464" cy="542267"/>
          </a:xfrm>
          <a:prstGeom prst="rect">
            <a:avLst/>
          </a:prstGeom>
        </p:spPr>
      </p:pic>
      <p:sp>
        <p:nvSpPr>
          <p:cNvPr id="36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70078" y="552375"/>
            <a:ext cx="2402317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64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4822181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complete.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556714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roject.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/>
          <p:cNvSpPr txBox="1">
            <a:spLocks/>
          </p:cNvSpPr>
          <p:nvPr/>
        </p:nvSpPr>
        <p:spPr>
          <a:xfrm>
            <a:off x="1295400" y="990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0" r="40895"/>
          <a:stretch/>
        </p:blipFill>
        <p:spPr>
          <a:xfrm>
            <a:off x="1981200" y="2386534"/>
            <a:ext cx="5077691" cy="2417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697"/>
          <a:stretch/>
        </p:blipFill>
        <p:spPr>
          <a:xfrm>
            <a:off x="914400" y="2247899"/>
            <a:ext cx="1066800" cy="2695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87"/>
          <a:stretch/>
        </p:blipFill>
        <p:spPr>
          <a:xfrm>
            <a:off x="7086600" y="2286000"/>
            <a:ext cx="4722095" cy="2619004"/>
          </a:xfrm>
          <a:prstGeom prst="rect">
            <a:avLst/>
          </a:prstGeom>
        </p:spPr>
      </p:pic>
      <p:pic>
        <p:nvPicPr>
          <p:cNvPr id="3" name="Track 6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3674"/>
            <a:ext cx="609600" cy="517675"/>
          </a:xfrm>
          <a:prstGeom prst="rect">
            <a:avLst/>
          </a:prstGeom>
        </p:spPr>
      </p:pic>
      <p:pic>
        <p:nvPicPr>
          <p:cNvPr id="10" name="Track 64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1" y="4114800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4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/>
          <p:cNvSpPr txBox="1">
            <a:spLocks/>
          </p:cNvSpPr>
          <p:nvPr/>
        </p:nvSpPr>
        <p:spPr>
          <a:xfrm>
            <a:off x="1295400" y="990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Listen and circle.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74"/>
          <a:stretch/>
        </p:blipFill>
        <p:spPr>
          <a:xfrm>
            <a:off x="9144000" y="2083898"/>
            <a:ext cx="2133600" cy="2524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406"/>
          <a:stretch/>
        </p:blipFill>
        <p:spPr>
          <a:xfrm>
            <a:off x="1371599" y="2083898"/>
            <a:ext cx="4901617" cy="2603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285" r="39216" b="-6285"/>
          <a:stretch/>
        </p:blipFill>
        <p:spPr>
          <a:xfrm>
            <a:off x="6501815" y="2251766"/>
            <a:ext cx="2160035" cy="2531930"/>
          </a:xfrm>
          <a:prstGeom prst="rect">
            <a:avLst/>
          </a:prstGeom>
        </p:spPr>
      </p:pic>
      <p:pic>
        <p:nvPicPr>
          <p:cNvPr id="13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83" end="9638.172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" y="2251766"/>
            <a:ext cx="609600" cy="517675"/>
          </a:xfrm>
          <a:prstGeom prst="rect">
            <a:avLst/>
          </a:prstGeom>
        </p:spPr>
      </p:pic>
      <p:pic>
        <p:nvPicPr>
          <p:cNvPr id="14" name="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63" end="2406.172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5" y="3522579"/>
            <a:ext cx="609600" cy="5176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451136" y="2797150"/>
            <a:ext cx="485385" cy="4900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9105900" y="4029863"/>
            <a:ext cx="495300" cy="545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28008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7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 0968142780"/>
          <p:cNvSpPr txBox="1">
            <a:spLocks/>
          </p:cNvSpPr>
          <p:nvPr/>
        </p:nvSpPr>
        <p:spPr>
          <a:xfrm>
            <a:off x="1295400" y="490520"/>
            <a:ext cx="40386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3988317" y="1501125"/>
            <a:ext cx="2371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Classroom,</a:t>
            </a:r>
            <a:r>
              <a:rPr lang="vi-VN" sz="3200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3949844" y="2096268"/>
            <a:ext cx="4533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Is that your classroom? </a:t>
            </a:r>
            <a:endParaRPr lang="en-US" sz="3200" dirty="0"/>
          </a:p>
        </p:txBody>
      </p:sp>
      <p:sp>
        <p:nvSpPr>
          <p:cNvPr id="23" name="Bùi Liễu 0968142780"/>
          <p:cNvSpPr/>
          <p:nvPr/>
        </p:nvSpPr>
        <p:spPr>
          <a:xfrm>
            <a:off x="4005929" y="2650002"/>
            <a:ext cx="3657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Yes, it is. Yes, it is.</a:t>
            </a:r>
            <a:r>
              <a:rPr lang="vi-VN" sz="3200" i="1" dirty="0">
                <a:solidFill>
                  <a:srgbClr val="000000"/>
                </a:solidFill>
              </a:rPr>
              <a:t> 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4005929" y="3284918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Let’s go to your classroom</a:t>
            </a:r>
            <a:r>
              <a:rPr lang="vi-VN" sz="3200" dirty="0" smtClean="0">
                <a:solidFill>
                  <a:srgbClr val="000000"/>
                </a:solidFill>
              </a:rPr>
              <a:t>.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25" name="Bùi Liễu 0968142780"/>
          <p:cNvSpPr/>
          <p:nvPr/>
        </p:nvSpPr>
        <p:spPr>
          <a:xfrm>
            <a:off x="3988317" y="4196249"/>
            <a:ext cx="4624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Playground, playground.</a:t>
            </a:r>
            <a:endParaRPr lang="en-US" sz="3200" dirty="0"/>
          </a:p>
        </p:txBody>
      </p:sp>
      <p:sp>
        <p:nvSpPr>
          <p:cNvPr id="26" name="Bùi Liễu 0968142780"/>
          <p:cNvSpPr/>
          <p:nvPr/>
        </p:nvSpPr>
        <p:spPr>
          <a:xfrm>
            <a:off x="3988317" y="4697513"/>
            <a:ext cx="4373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Is that our playground?</a:t>
            </a:r>
            <a:endParaRPr lang="en-US" sz="3200" dirty="0"/>
          </a:p>
        </p:txBody>
      </p:sp>
      <p:sp>
        <p:nvSpPr>
          <p:cNvPr id="27" name="Bùi Liễu 0968142780"/>
          <p:cNvSpPr/>
          <p:nvPr/>
        </p:nvSpPr>
        <p:spPr>
          <a:xfrm>
            <a:off x="3988317" y="5215184"/>
            <a:ext cx="3543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Yes, it is. Yes, it is.</a:t>
            </a:r>
            <a:endParaRPr lang="en-US" sz="3200" dirty="0"/>
          </a:p>
        </p:txBody>
      </p:sp>
      <p:sp>
        <p:nvSpPr>
          <p:cNvPr id="28" name="Bùi Liễu 0968142780"/>
          <p:cNvSpPr/>
          <p:nvPr/>
        </p:nvSpPr>
        <p:spPr>
          <a:xfrm>
            <a:off x="4052434" y="5722360"/>
            <a:ext cx="5026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Let’s go to our playground.</a:t>
            </a:r>
            <a:endParaRPr lang="en-US" sz="3200" dirty="0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775083"/>
            <a:ext cx="4197501" cy="2919387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15" y="2876408"/>
            <a:ext cx="4607001" cy="2242722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5"/>
                  <p14:bmkLst>
                    <p14:bmk name="Bookmark 1" time="13125"/>
                    <p14:bmk name="Bookmark 2" time="15045.9167"/>
                    <p14:bmk name="Bookmark 3" time="16925"/>
                    <p14:bmk name="Bookmark 4" time="21705"/>
                    <p14:bmk name="Bookmark 5" time="26125"/>
                    <p14:bmk name="Bookmark 6" time="32635"/>
                    <p14:bmk name="Bookmark 7" time="36515"/>
                    <p14:bmk name="Bookmark 8" time="41535"/>
                    <p14:bmk name="Bookmark 9" time="46028.8635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38750"/>
            <a:ext cx="609600" cy="517675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6116544" y="1504168"/>
            <a:ext cx="2279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classroom</a:t>
            </a:r>
            <a:r>
              <a:rPr lang="vi-VN" sz="3200" dirty="0">
                <a:solidFill>
                  <a:srgbClr val="000000"/>
                </a:solidFill>
              </a:rPr>
              <a:t>. </a:t>
            </a:r>
          </a:p>
        </p:txBody>
      </p:sp>
      <p:sp>
        <p:nvSpPr>
          <p:cNvPr id="2" name="Rectangle 1"/>
          <p:cNvSpPr/>
          <p:nvPr/>
        </p:nvSpPr>
        <p:spPr>
          <a:xfrm>
            <a:off x="4363984" y="-1290115"/>
            <a:ext cx="209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Facebook : Bùi Liễu  </a:t>
            </a:r>
          </a:p>
        </p:txBody>
      </p:sp>
      <p:sp>
        <p:nvSpPr>
          <p:cNvPr id="5" name="Rectangle 4"/>
          <p:cNvSpPr/>
          <p:nvPr/>
        </p:nvSpPr>
        <p:spPr>
          <a:xfrm>
            <a:off x="-3085402" y="3207031"/>
            <a:ext cx="209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Facebook : Bùi Liễu  </a:t>
            </a:r>
          </a:p>
        </p:txBody>
      </p:sp>
    </p:spTree>
    <p:extLst>
      <p:ext uri="{BB962C8B-B14F-4D97-AF65-F5344CB8AC3E}">
        <p14:creationId xmlns:p14="http://schemas.microsoft.com/office/powerpoint/2010/main" val="1121438746"/>
      </p:ext>
    </p:extLst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5393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3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3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5393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 0968142780"/>
          <p:cNvSpPr txBox="1">
            <a:spLocks/>
          </p:cNvSpPr>
          <p:nvPr/>
        </p:nvSpPr>
        <p:spPr>
          <a:xfrm>
            <a:off x="1295400" y="490520"/>
            <a:ext cx="40386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3988317" y="1501125"/>
            <a:ext cx="2371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Classroom,</a:t>
            </a:r>
            <a:r>
              <a:rPr lang="vi-VN" sz="3200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3949844" y="2096268"/>
            <a:ext cx="4533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Is that your classroom? </a:t>
            </a:r>
            <a:endParaRPr lang="en-US" sz="3200" dirty="0"/>
          </a:p>
        </p:txBody>
      </p:sp>
      <p:sp>
        <p:nvSpPr>
          <p:cNvPr id="23" name="Bùi Liễu 0968142780"/>
          <p:cNvSpPr/>
          <p:nvPr/>
        </p:nvSpPr>
        <p:spPr>
          <a:xfrm>
            <a:off x="4005929" y="2650002"/>
            <a:ext cx="3657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Yes, it is. Yes, it is.</a:t>
            </a:r>
            <a:r>
              <a:rPr lang="vi-VN" sz="3200" i="1" dirty="0">
                <a:solidFill>
                  <a:srgbClr val="000000"/>
                </a:solidFill>
              </a:rPr>
              <a:t> 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4005929" y="3284918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Let’s go to your classroom</a:t>
            </a:r>
            <a:r>
              <a:rPr lang="vi-VN" sz="3200" dirty="0" smtClean="0">
                <a:solidFill>
                  <a:srgbClr val="000000"/>
                </a:solidFill>
              </a:rPr>
              <a:t>.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25" name="Bùi Liễu 0968142780"/>
          <p:cNvSpPr/>
          <p:nvPr/>
        </p:nvSpPr>
        <p:spPr>
          <a:xfrm>
            <a:off x="3988317" y="4196249"/>
            <a:ext cx="4624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Playground, playground.</a:t>
            </a:r>
            <a:endParaRPr lang="en-US" sz="3200" dirty="0"/>
          </a:p>
        </p:txBody>
      </p:sp>
      <p:sp>
        <p:nvSpPr>
          <p:cNvPr id="26" name="Bùi Liễu 0968142780"/>
          <p:cNvSpPr/>
          <p:nvPr/>
        </p:nvSpPr>
        <p:spPr>
          <a:xfrm>
            <a:off x="3988317" y="4697513"/>
            <a:ext cx="4373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Is that our playground?</a:t>
            </a:r>
            <a:endParaRPr lang="en-US" sz="3200" dirty="0"/>
          </a:p>
        </p:txBody>
      </p:sp>
      <p:sp>
        <p:nvSpPr>
          <p:cNvPr id="27" name="Bùi Liễu 0968142780"/>
          <p:cNvSpPr/>
          <p:nvPr/>
        </p:nvSpPr>
        <p:spPr>
          <a:xfrm>
            <a:off x="3988317" y="5215184"/>
            <a:ext cx="3543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Yes, it is. Yes, it is.</a:t>
            </a:r>
            <a:endParaRPr lang="en-US" sz="3200" dirty="0"/>
          </a:p>
        </p:txBody>
      </p:sp>
      <p:sp>
        <p:nvSpPr>
          <p:cNvPr id="28" name="Bùi Liễu 0968142780"/>
          <p:cNvSpPr/>
          <p:nvPr/>
        </p:nvSpPr>
        <p:spPr>
          <a:xfrm>
            <a:off x="4052434" y="5722360"/>
            <a:ext cx="5026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Let’s go to our playground.</a:t>
            </a:r>
            <a:endParaRPr lang="en-US" sz="3200" dirty="0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775083"/>
            <a:ext cx="4197501" cy="2919387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15" y="2876408"/>
            <a:ext cx="4607001" cy="2242722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6116544" y="1504168"/>
            <a:ext cx="2279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classroom</a:t>
            </a:r>
            <a:r>
              <a:rPr lang="vi-VN" sz="3200" dirty="0">
                <a:solidFill>
                  <a:srgbClr val="000000"/>
                </a:solidFill>
              </a:rPr>
              <a:t>. </a:t>
            </a: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470"/>
                    <p14:bmk name="Bookmark 2" time="4730"/>
                    <p14:bmk name="Bookmark 3" time="6610"/>
                    <p14:bmk name="Bookmark 4" time="11230"/>
                    <p14:bmk name="Bookmark 5" time="15570"/>
                    <p14:bmk name="Bookmark 6" time="22140"/>
                    <p14:bmk name="Bookmark 7" time="26120"/>
                    <p14:bmk name="Bookmark 8" time="30910"/>
                    <p14:bmk name="Bookmark 9" time="35300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87" y="525089"/>
            <a:ext cx="990600" cy="99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8354" y="-1143000"/>
            <a:ext cx="209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Facebook : Bùi Liễu  </a:t>
            </a:r>
          </a:p>
        </p:txBody>
      </p:sp>
      <p:sp>
        <p:nvSpPr>
          <p:cNvPr id="6" name="Rectangle 5"/>
          <p:cNvSpPr/>
          <p:nvPr/>
        </p:nvSpPr>
        <p:spPr>
          <a:xfrm>
            <a:off x="-3545086" y="4509804"/>
            <a:ext cx="209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Facebook : Bùi Liễu  </a:t>
            </a:r>
          </a:p>
        </p:txBody>
      </p:sp>
    </p:spTree>
    <p:extLst>
      <p:ext uri="{BB962C8B-B14F-4D97-AF65-F5344CB8AC3E}">
        <p14:creationId xmlns:p14="http://schemas.microsoft.com/office/powerpoint/2010/main" val="3907661881"/>
      </p:ext>
    </p:extLst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36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36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 0968142780"/>
          <p:cNvSpPr txBox="1">
            <a:spLocks/>
          </p:cNvSpPr>
          <p:nvPr/>
        </p:nvSpPr>
        <p:spPr>
          <a:xfrm>
            <a:off x="1027950" y="560224"/>
            <a:ext cx="56776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</a:t>
            </a: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omplete.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685800" y="1600200"/>
            <a:ext cx="10820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Hi. My name’s Minh. Welcome to our school! This is my (1)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 let’s (2)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 the music room. Here is the (3)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room. We like (4)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school very much.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371600" y="2438400"/>
            <a:ext cx="2052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6248400" y="2438400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727537" y="3199894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059961" y="3236182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49" y="3962400"/>
            <a:ext cx="5296902" cy="25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7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4194</TotalTime>
  <Words>581</Words>
  <Application>Microsoft Office PowerPoint</Application>
  <PresentationFormat>Widescreen</PresentationFormat>
  <Paragraphs>146</Paragraphs>
  <Slides>28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Berlin Sans FB Demi</vt:lpstr>
      <vt:lpstr>Calibri</vt:lpstr>
      <vt:lpstr>Comic Sans MS</vt:lpstr>
      <vt:lpstr>Fredoka One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355</cp:revision>
  <dcterms:created xsi:type="dcterms:W3CDTF">2006-08-16T00:00:00Z</dcterms:created>
  <dcterms:modified xsi:type="dcterms:W3CDTF">2022-07-15T01:02:30Z</dcterms:modified>
</cp:coreProperties>
</file>