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6.xml" ContentType="application/vnd.openxmlformats-officedocument.presentationml.notesSlide+xml"/>
  <Override PartName="/ppt/media/audio5.wav" ContentType="audio/x-wav"/>
  <Override PartName="/ppt/media/audio6.wav" ContentType="audio/x-wav"/>
  <Override PartName="/ppt/media/media2.wav" ContentType="audio/x-wav"/>
  <Override PartName="/ppt/notesSlides/notesSlide7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3.wav" ContentType="audio/x-wav"/>
  <Override PartName="/ppt/notesSlides/notesSlide12.xml" ContentType="application/vnd.openxmlformats-officedocument.presentationml.notesSlide+xml"/>
  <Override PartName="/ppt/media/media4.wav" ContentType="audio/x-wav"/>
  <Override PartName="/ppt/media/audio10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81" r:id="rId2"/>
    <p:sldId id="482" r:id="rId3"/>
    <p:sldId id="483" r:id="rId4"/>
    <p:sldId id="289" r:id="rId5"/>
    <p:sldId id="485" r:id="rId6"/>
    <p:sldId id="486" r:id="rId7"/>
    <p:sldId id="487" r:id="rId8"/>
    <p:sldId id="338" r:id="rId9"/>
    <p:sldId id="379" r:id="rId10"/>
    <p:sldId id="426" r:id="rId11"/>
    <p:sldId id="459" r:id="rId12"/>
    <p:sldId id="460" r:id="rId13"/>
    <p:sldId id="461" r:id="rId14"/>
    <p:sldId id="427" r:id="rId15"/>
    <p:sldId id="402" r:id="rId16"/>
    <p:sldId id="490" r:id="rId17"/>
    <p:sldId id="501" r:id="rId18"/>
    <p:sldId id="500" r:id="rId19"/>
    <p:sldId id="499" r:id="rId20"/>
    <p:sldId id="497" r:id="rId21"/>
    <p:sldId id="502" r:id="rId22"/>
    <p:sldId id="503" r:id="rId23"/>
    <p:sldId id="504" r:id="rId24"/>
    <p:sldId id="403" r:id="rId25"/>
    <p:sldId id="348" r:id="rId26"/>
    <p:sldId id="505" r:id="rId27"/>
    <p:sldId id="471" r:id="rId28"/>
    <p:sldId id="472" r:id="rId29"/>
    <p:sldId id="475" r:id="rId30"/>
    <p:sldId id="484" r:id="rId31"/>
    <p:sldId id="345" r:id="rId32"/>
    <p:sldId id="404" r:id="rId33"/>
    <p:sldId id="488" r:id="rId34"/>
    <p:sldId id="479" r:id="rId35"/>
    <p:sldId id="406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D60093"/>
    <a:srgbClr val="F0926C"/>
    <a:srgbClr val="FFFFCC"/>
    <a:srgbClr val="FF9999"/>
    <a:srgbClr val="D19AD2"/>
    <a:srgbClr val="FF7C80"/>
    <a:srgbClr val="F2B800"/>
    <a:srgbClr val="FFFF99"/>
    <a:srgbClr val="CF9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3594" autoAdjust="0"/>
  </p:normalViewPr>
  <p:slideViewPr>
    <p:cSldViewPr>
      <p:cViewPr varScale="1">
        <p:scale>
          <a:sx n="109" d="100"/>
          <a:sy n="109" d="100"/>
        </p:scale>
        <p:origin x="49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16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D64C-9F52-4226-8727-2B3C0DB7D8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03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D64C-9F52-4226-8727-2B3C0DB7D8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34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0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1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5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85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47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4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D64C-9F52-4226-8727-2B3C0DB7D8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38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D64C-9F52-4226-8727-2B3C0DB7D8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141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30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26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9.t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9.t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9.t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9.t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ti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tif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tif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audio" Target="../media/audio10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Monday, October 10</a:t>
            </a:r>
            <a:r>
              <a:rPr lang="en-US" sz="4400" baseline="30000" smtClean="0">
                <a:latin typeface="Berlin Sans FB Demi" panose="020E0802020502020306" pitchFamily="34" charset="0"/>
              </a:rPr>
              <a:t>th</a:t>
            </a:r>
            <a:r>
              <a:rPr lang="en-US" sz="4400" smtClean="0">
                <a:latin typeface="Berlin Sans FB Demi" panose="020E0802020502020306" pitchFamily="34" charset="0"/>
              </a:rPr>
              <a:t> 2022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3280347" y="2171651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6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school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3955059" y="2824418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75" y="3505200"/>
            <a:ext cx="4543712" cy="28246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285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6691175" y="2436328"/>
            <a:ext cx="36182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room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6950063" y="4068337"/>
            <a:ext cx="3236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phòng mĩ thuật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513514" y="3422006"/>
            <a:ext cx="2109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smtClean="0"/>
              <a:t>ɑːt</a:t>
            </a:r>
            <a:r>
              <a:rPr lang="en-US" sz="3600" smtClean="0"/>
              <a:t> </a:t>
            </a:r>
            <a:r>
              <a:rPr lang="vi-VN" sz="3600" smtClean="0"/>
              <a:t> ruːm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44" y="1792906"/>
            <a:ext cx="4719823" cy="3290102"/>
          </a:xfrm>
          <a:prstGeom prst="round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" end="3070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9436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6008300" y="2436328"/>
            <a:ext cx="49840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room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6885944" y="4068337"/>
            <a:ext cx="3365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phòng âm nhạc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6879526" y="3422006"/>
            <a:ext cx="3377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smtClean="0"/>
              <a:t>ˈmjuː.zɪk</a:t>
            </a:r>
            <a:r>
              <a:rPr lang="en-US" sz="3600"/>
              <a:t> </a:t>
            </a:r>
            <a:r>
              <a:rPr lang="vi-VN" sz="3600" smtClean="0"/>
              <a:t>ruːm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5428"/>
            <a:ext cx="4491223" cy="2873156"/>
          </a:xfrm>
          <a:prstGeom prst="round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8" end="1222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9436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537562" y="2436328"/>
            <a:ext cx="19255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206548" y="4068337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nhà thể chất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686639" y="3483165"/>
            <a:ext cx="1627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smtClean="0"/>
              <a:t>/</a:t>
            </a:r>
            <a:r>
              <a:rPr lang="vi-VN" sz="3600"/>
              <a:t>dʒɪm/ 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97" y="1698256"/>
            <a:ext cx="4719823" cy="3025556"/>
          </a:xfrm>
          <a:prstGeom prst="round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1" end="71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9436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/>
          <p:nvPr/>
        </p:nvSpPr>
        <p:spPr>
          <a:xfrm>
            <a:off x="2988497" y="2819400"/>
            <a:ext cx="35702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room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7296103" y="2819400"/>
            <a:ext cx="2559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room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3269800" y="5809020"/>
            <a:ext cx="28007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room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001000" y="5809019"/>
            <a:ext cx="1436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 0968142780"/>
          <p:cNvSpPr txBox="1"/>
          <p:nvPr/>
        </p:nvSpPr>
        <p:spPr>
          <a:xfrm>
            <a:off x="797947" y="6096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2848" y="685800"/>
            <a:ext cx="2895600" cy="2133600"/>
          </a:xfrm>
          <a:prstGeom prst="round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51" y="685800"/>
            <a:ext cx="2931609" cy="2130552"/>
          </a:xfrm>
          <a:prstGeom prst="round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48" y="3625105"/>
            <a:ext cx="3003559" cy="2200913"/>
          </a:xfrm>
          <a:prstGeom prst="round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73" y="3616220"/>
            <a:ext cx="2812287" cy="2209799"/>
          </a:xfrm>
          <a:prstGeom prst="roundRect">
            <a:avLst/>
          </a:prstGeom>
        </p:spPr>
      </p:pic>
      <p:pic>
        <p:nvPicPr>
          <p:cNvPr id="3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3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00" y="2491941"/>
            <a:ext cx="394530" cy="335037"/>
          </a:xfrm>
          <a:prstGeom prst="rect">
            <a:avLst/>
          </a:prstGeom>
        </p:spPr>
      </p:pic>
      <p:pic>
        <p:nvPicPr>
          <p:cNvPr id="38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" end="3070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50" y="2491942"/>
            <a:ext cx="394530" cy="335037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8" end="1222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00" y="5507510"/>
            <a:ext cx="394530" cy="335037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1" end="71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57" y="550751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1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5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" grpId="0"/>
      <p:bldP spid="6" grpId="0"/>
      <p:bldP spid="1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5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C3167AD1-D4F3-401F-B329-0BA602F8E782}"/>
              </a:ext>
            </a:extLst>
          </p:cNvPr>
          <p:cNvSpPr txBox="1"/>
          <p:nvPr/>
        </p:nvSpPr>
        <p:spPr>
          <a:xfrm>
            <a:off x="2133600" y="1342109"/>
            <a:ext cx="9677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computer room </a:t>
            </a:r>
            <a:r>
              <a:rPr lang="en-US" sz="4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phòng máy tính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3D32B1B6-B72D-45CB-BC95-1C9542B7A7B5}"/>
              </a:ext>
            </a:extLst>
          </p:cNvPr>
          <p:cNvSpPr txBox="1"/>
          <p:nvPr/>
        </p:nvSpPr>
        <p:spPr>
          <a:xfrm>
            <a:off x="2133600" y="2191721"/>
            <a:ext cx="63490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art room </a:t>
            </a:r>
            <a:r>
              <a:rPr lang="en-US" sz="4000" smtClean="0"/>
              <a:t>:   phòng mĩ thuật</a:t>
            </a:r>
            <a:endParaRPr lang="en-US" sz="4000"/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xmlns:lc="http://schemas.openxmlformats.org/drawingml/2006/lockedCanvas" id="{6967563F-98A4-4BFE-B3D2-6B407AC8B6D4}"/>
              </a:ext>
            </a:extLst>
          </p:cNvPr>
          <p:cNvSpPr txBox="1"/>
          <p:nvPr/>
        </p:nvSpPr>
        <p:spPr>
          <a:xfrm>
            <a:off x="2133600" y="4056996"/>
            <a:ext cx="5410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gym </a:t>
            </a:r>
            <a:r>
              <a:rPr lang="en-US" sz="4000" smtClean="0"/>
              <a:t>:   nhà thể chất</a:t>
            </a:r>
            <a:endParaRPr lang="en-US" sz="4000"/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xmlns:lc="http://schemas.openxmlformats.org/drawingml/2006/lockedCanvas" id="{A9C6F0EA-B418-4FF4-BA33-56CE9DF006FB}"/>
              </a:ext>
            </a:extLst>
          </p:cNvPr>
          <p:cNvSpPr txBox="1"/>
          <p:nvPr/>
        </p:nvSpPr>
        <p:spPr>
          <a:xfrm>
            <a:off x="2161115" y="3095636"/>
            <a:ext cx="82782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music room </a:t>
            </a:r>
            <a:r>
              <a:rPr lang="en-US" sz="4000" smtClean="0"/>
              <a:t>:   phòng âm nhạc</a:t>
            </a:r>
            <a:endParaRPr lang="en-US" sz="4000"/>
          </a:p>
        </p:txBody>
      </p:sp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3.875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2557920"/>
            <a:ext cx="394530" cy="335037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" end="3070.875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3721959"/>
            <a:ext cx="394530" cy="335037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8" end="1222.875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296" y="4737622"/>
            <a:ext cx="394530" cy="335037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1" end="71.875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7150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1" grpId="0"/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1524000"/>
            <a:ext cx="7924800" cy="3926145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1943100" y="37338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4833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22" y="1448529"/>
            <a:ext cx="2930059" cy="223306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93" y="1473382"/>
            <a:ext cx="2946067" cy="2248047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056" y="1398658"/>
            <a:ext cx="2799846" cy="2322771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sp>
        <p:nvSpPr>
          <p:cNvPr id="43" name="Horizontal Scroll 42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gym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1179097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767293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69799" y="1333186"/>
            <a:ext cx="3112185" cy="24768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66858" y="1448529"/>
            <a:ext cx="3017589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248032" y="1355830"/>
            <a:ext cx="3029568" cy="24541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42588" y="2496617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10384827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3346124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12" y="1383064"/>
            <a:ext cx="2930059" cy="2264737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1" y="1371600"/>
            <a:ext cx="2946067" cy="2233066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240" y="1383064"/>
            <a:ext cx="2653630" cy="2221602"/>
          </a:xfrm>
          <a:prstGeom prst="roundRect">
            <a:avLst/>
          </a:prstGeom>
          <a:ln>
            <a:solidFill>
              <a:srgbClr val="FF3399"/>
            </a:solidFill>
          </a:ln>
        </p:spPr>
      </p:pic>
      <p:sp>
        <p:nvSpPr>
          <p:cNvPr id="43" name="Horizontal Scroll 42"/>
          <p:cNvSpPr/>
          <p:nvPr/>
        </p:nvSpPr>
        <p:spPr>
          <a:xfrm>
            <a:off x="2394755" y="4394237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art room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-191122" y="-260298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987975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164367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576171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05233" y="1177440"/>
            <a:ext cx="3404447" cy="267916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400795" y="1206171"/>
            <a:ext cx="2736617" cy="2650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05357" y="2504078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10329453" y="279479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6847869" y="279479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46736" y="1164495"/>
            <a:ext cx="3512939" cy="2679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  <p:bldP spid="34" grpId="0" animBg="1"/>
      <p:bldP spid="35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22" y="1416858"/>
            <a:ext cx="2930059" cy="2253273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95" y="1398658"/>
            <a:ext cx="2568262" cy="2322771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164" y="1398658"/>
            <a:ext cx="2653630" cy="2322771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sp>
        <p:nvSpPr>
          <p:cNvPr id="43" name="Horizontal Scroll 42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computer room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1179097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767293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97186" y="1381383"/>
            <a:ext cx="3112185" cy="24768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34266" y="1456278"/>
            <a:ext cx="3017589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76750" y="1267259"/>
            <a:ext cx="3029568" cy="24541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908481" y="2521009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10384827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3346124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52389"/>
            <a:ext cx="2930059" cy="2253273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9" y="1403271"/>
            <a:ext cx="2946067" cy="2233066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240" y="1383064"/>
            <a:ext cx="2653630" cy="2167776"/>
          </a:xfrm>
          <a:prstGeom prst="roundRect">
            <a:avLst/>
          </a:prstGeom>
          <a:ln>
            <a:solidFill>
              <a:srgbClr val="FF3399"/>
            </a:solidFill>
          </a:ln>
        </p:spPr>
      </p:pic>
      <p:sp>
        <p:nvSpPr>
          <p:cNvPr id="43" name="Horizontal Scroll 42"/>
          <p:cNvSpPr/>
          <p:nvPr/>
        </p:nvSpPr>
        <p:spPr>
          <a:xfrm>
            <a:off x="2394755" y="4394237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music room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-191122" y="-260298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987975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164367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576171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70471" y="1281397"/>
            <a:ext cx="3154488" cy="24768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213789" y="1281398"/>
            <a:ext cx="2996297" cy="24619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31716" y="1352390"/>
            <a:ext cx="3067074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039573" y="246695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3144474" y="279479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6896693" y="2772674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61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0730"/>
            <a:ext cx="4974700" cy="3317128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8" name="Dodecagon 7"/>
          <p:cNvSpPr/>
          <p:nvPr/>
        </p:nvSpPr>
        <p:spPr>
          <a:xfrm>
            <a:off x="1547734" y="1750730"/>
            <a:ext cx="434876" cy="434876"/>
          </a:xfrm>
          <a:prstGeom prst="dodecagon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84227" y="3697538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room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107373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room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667988" y="2200249"/>
            <a:ext cx="433514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084456" y="3537311"/>
            <a:ext cx="2832355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6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34" y="1750730"/>
            <a:ext cx="4929266" cy="3317128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8" name="Dodecagon 7"/>
          <p:cNvSpPr/>
          <p:nvPr/>
        </p:nvSpPr>
        <p:spPr>
          <a:xfrm>
            <a:off x="1547734" y="1750730"/>
            <a:ext cx="434876" cy="434876"/>
          </a:xfrm>
          <a:prstGeom prst="dodecagon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84227" y="3697538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room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39000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239000" y="2216487"/>
            <a:ext cx="2895600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684227" y="2752972"/>
            <a:ext cx="2832355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2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35" y="1750730"/>
            <a:ext cx="4929266" cy="3317128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8" name="Dodecagon 7"/>
          <p:cNvSpPr/>
          <p:nvPr/>
        </p:nvSpPr>
        <p:spPr>
          <a:xfrm>
            <a:off x="1547734" y="1750730"/>
            <a:ext cx="434876" cy="434876"/>
          </a:xfrm>
          <a:prstGeom prst="dodecagon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71279" y="3695003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room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39000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629400" y="2230639"/>
            <a:ext cx="433514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094881" y="3505200"/>
            <a:ext cx="3573119" cy="90119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3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750730"/>
            <a:ext cx="4974697" cy="3317128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8" name="Dodecagon 7"/>
          <p:cNvSpPr/>
          <p:nvPr/>
        </p:nvSpPr>
        <p:spPr>
          <a:xfrm>
            <a:off x="1547734" y="1750730"/>
            <a:ext cx="434876" cy="434876"/>
          </a:xfrm>
          <a:prstGeom prst="dodecagon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324600" y="3733800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107373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084456" y="2185606"/>
            <a:ext cx="433514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room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027593" y="2011524"/>
            <a:ext cx="4392009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30027" r="10000" b="33306"/>
          <a:stretch/>
        </p:blipFill>
        <p:spPr>
          <a:xfrm>
            <a:off x="10401300" y="5486400"/>
            <a:ext cx="533400" cy="5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4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343400" y="2819400"/>
            <a:ext cx="430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  <p:sp>
        <p:nvSpPr>
          <p:cNvPr id="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3678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"/>
          <p:cNvSpPr/>
          <p:nvPr/>
        </p:nvSpPr>
        <p:spPr>
          <a:xfrm>
            <a:off x="2667000" y="2438400"/>
            <a:ext cx="7162800" cy="388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9134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1075876" y="2667000"/>
            <a:ext cx="5410200" cy="1547517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to the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  <a:endParaRPr lang="en-US" sz="3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OK, let’s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5C4D42F9-47D3-4CFE-B7FB-6CAB8FC699A0}"/>
              </a:ext>
            </a:extLst>
          </p:cNvPr>
          <p:cNvSpPr txBox="1"/>
          <p:nvPr/>
        </p:nvSpPr>
        <p:spPr>
          <a:xfrm>
            <a:off x="6648450" y="3603537"/>
            <a:ext cx="4820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(Đồng ý, chúng ta đi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thôi.)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86090D37-F434-4372-B715-7A010D56EF61}"/>
              </a:ext>
            </a:extLst>
          </p:cNvPr>
          <p:cNvSpPr txBox="1"/>
          <p:nvPr/>
        </p:nvSpPr>
        <p:spPr>
          <a:xfrm>
            <a:off x="6629400" y="2803034"/>
            <a:ext cx="4839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(Chúng ta đi tới _____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nhé.)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1106978" y="1111350"/>
            <a:ext cx="88752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*Câu gợi ý đi tới một nơi trong ngôi trường và diễn đạt sự đồng ý.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 txBox="1"/>
          <p:nvPr/>
        </p:nvSpPr>
        <p:spPr>
          <a:xfrm>
            <a:off x="1371600" y="49688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86090D37-F434-4372-B715-7A010D56EF61}"/>
              </a:ext>
            </a:extLst>
          </p:cNvPr>
          <p:cNvSpPr txBox="1"/>
          <p:nvPr/>
        </p:nvSpPr>
        <p:spPr>
          <a:xfrm>
            <a:off x="1524000" y="4404040"/>
            <a:ext cx="5715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Let’s go to the computer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room.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OK, let’s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go.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942832" y="405090"/>
            <a:ext cx="558661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24400" y="1219200"/>
            <a:ext cx="6725194" cy="5105400"/>
            <a:chOff x="4724400" y="1013266"/>
            <a:chExt cx="6725194" cy="5105400"/>
          </a:xfrm>
        </p:grpSpPr>
        <p:sp>
          <p:nvSpPr>
            <p:cNvPr id="5" name="Rounded Rectangle 4"/>
            <p:cNvSpPr/>
            <p:nvPr/>
          </p:nvSpPr>
          <p:spPr>
            <a:xfrm>
              <a:off x="4724400" y="1013266"/>
              <a:ext cx="6725194" cy="5105400"/>
            </a:xfrm>
            <a:prstGeom prst="roundRect">
              <a:avLst/>
            </a:prstGeom>
            <a:solidFill>
              <a:srgbClr val="FFCC66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749" y="3633949"/>
              <a:ext cx="2806692" cy="2168685"/>
            </a:xfrm>
            <a:prstGeom prst="round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90" y="1419539"/>
              <a:ext cx="2837172" cy="1891826"/>
            </a:xfrm>
            <a:prstGeom prst="round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055" y="1419539"/>
              <a:ext cx="2841861" cy="1835142"/>
            </a:xfrm>
            <a:prstGeom prst="round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725" y="3633949"/>
              <a:ext cx="2854434" cy="2168685"/>
            </a:xfrm>
            <a:prstGeom prst="round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5086990" y="131160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a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8350055" y="1278780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b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130725" y="3641126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c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8347749" y="3691136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d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5" name="Flowchart: Alternate Process 14"/>
            <p:cNvSpPr/>
            <p:nvPr/>
          </p:nvSpPr>
          <p:spPr>
            <a:xfrm>
              <a:off x="5213908" y="3192706"/>
              <a:ext cx="2600597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computer room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16" name="Flowchart: Alternate Process 15"/>
            <p:cNvSpPr/>
            <p:nvPr/>
          </p:nvSpPr>
          <p:spPr>
            <a:xfrm>
              <a:off x="8651535" y="3212657"/>
              <a:ext cx="2275267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art room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17" name="Flowchart: Alternate Process 16"/>
            <p:cNvSpPr/>
            <p:nvPr/>
          </p:nvSpPr>
          <p:spPr>
            <a:xfrm>
              <a:off x="5501725" y="5726477"/>
              <a:ext cx="2112433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music room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18" name="Flowchart: Alternate Process 17"/>
            <p:cNvSpPr/>
            <p:nvPr/>
          </p:nvSpPr>
          <p:spPr>
            <a:xfrm>
              <a:off x="8552077" y="5698880"/>
              <a:ext cx="2444102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gym</a:t>
              </a:r>
              <a:endParaRPr lang="vi-VN" sz="2800">
                <a:solidFill>
                  <a:schemeClr val="tx1"/>
                </a:solidFill>
              </a:endParaRPr>
            </a:p>
          </p:txBody>
        </p:sp>
      </p:grpSp>
      <p:sp>
        <p:nvSpPr>
          <p:cNvPr id="19" name="Rounded Rectangular Callout 18"/>
          <p:cNvSpPr/>
          <p:nvPr/>
        </p:nvSpPr>
        <p:spPr>
          <a:xfrm>
            <a:off x="541248" y="1683524"/>
            <a:ext cx="4150329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Let’s go to the </a:t>
            </a:r>
            <a:r>
              <a:rPr lang="en-US" sz="3600" smtClean="0">
                <a:solidFill>
                  <a:schemeClr val="tx1"/>
                </a:solidFill>
              </a:rPr>
              <a:t>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1066800" y="3009900"/>
            <a:ext cx="2688913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OK, let’s go.</a:t>
            </a:r>
            <a:endParaRPr lang="vi-VN" sz="3600">
              <a:solidFill>
                <a:schemeClr val="tx1"/>
              </a:solidFill>
            </a:endParaRPr>
          </a:p>
        </p:txBody>
      </p:sp>
      <p:pic>
        <p:nvPicPr>
          <p:cNvPr id="2" name="Track 6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0" end="2048.3151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14" y="550862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4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1066800" y="381000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1276"/>
            <a:ext cx="10134600" cy="50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08" y="1905000"/>
            <a:ext cx="2403530" cy="2103853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0" y="1905000"/>
            <a:ext cx="2403530" cy="2103853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05000"/>
            <a:ext cx="2403530" cy="2103853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80" y="1905000"/>
            <a:ext cx="2403530" cy="2103853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273516" y="6096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223614" y="3450898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8062060" y="3450898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0909260" y="3445369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390682" y="3445369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xmlns="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2380743" y="3541852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xmlns="" id="{8A9B7B12-D1CF-4EA9-A85D-625823F7392D}"/>
              </a:ext>
            </a:extLst>
          </p:cNvPr>
          <p:cNvSpPr txBox="1">
            <a:spLocks/>
          </p:cNvSpPr>
          <p:nvPr/>
        </p:nvSpPr>
        <p:spPr>
          <a:xfrm>
            <a:off x="5244612" y="3541852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8055980" y="3556733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xmlns="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10909260" y="3541852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1520721" y="4083125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0968142780"/>
          <p:cNvSpPr/>
          <p:nvPr/>
        </p:nvSpPr>
        <p:spPr>
          <a:xfrm>
            <a:off x="4461710" y="4072239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 0968142780"/>
          <p:cNvSpPr/>
          <p:nvPr/>
        </p:nvSpPr>
        <p:spPr>
          <a:xfrm>
            <a:off x="7220790" y="4072239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 0968142780"/>
          <p:cNvSpPr/>
          <p:nvPr/>
        </p:nvSpPr>
        <p:spPr>
          <a:xfrm>
            <a:off x="10131321" y="4072239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5" end="1820.539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08" y="5948738"/>
            <a:ext cx="609600" cy="517675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10" end="39428.5396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11" y="5075790"/>
            <a:ext cx="473682" cy="517675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75" end="25819.5396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70" y="5075790"/>
            <a:ext cx="411275" cy="517675"/>
          </a:xfrm>
          <a:prstGeom prst="rect">
            <a:avLst/>
          </a:prstGeom>
        </p:spPr>
      </p:pic>
      <p:pic>
        <p:nvPicPr>
          <p:cNvPr id="27" name="Track 6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34" end="12330.5396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043" y="5075790"/>
            <a:ext cx="514694" cy="517675"/>
          </a:xfrm>
          <a:prstGeom prst="rect">
            <a:avLst/>
          </a:prstGeom>
        </p:spPr>
      </p:pic>
      <p:pic>
        <p:nvPicPr>
          <p:cNvPr id="29" name="Track 6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43" end="2380.5396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19" y="5075790"/>
            <a:ext cx="568004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2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90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5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317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94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62000" y="30480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05200"/>
            <a:ext cx="3569074" cy="2832598"/>
          </a:xfrm>
          <a:prstGeom prst="rect">
            <a:avLst/>
          </a:prstGeom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667000"/>
            <a:ext cx="2697542" cy="3293104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5095554" y="676046"/>
            <a:ext cx="3983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/>
              <a:t>Our school </a:t>
            </a:r>
            <a:r>
              <a:rPr lang="vi-VN" sz="4000" dirty="0"/>
              <a:t> 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4859158" y="1681485"/>
            <a:ext cx="458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Is this your school?</a:t>
            </a:r>
            <a:r>
              <a:rPr lang="vi-VN" sz="3200" i="1" dirty="0"/>
              <a:t> </a:t>
            </a:r>
            <a:endParaRPr lang="en-US" sz="3200" dirty="0"/>
          </a:p>
        </p:txBody>
      </p:sp>
      <p:sp>
        <p:nvSpPr>
          <p:cNvPr id="17" name="Bùi Liễu 0968142780"/>
          <p:cNvSpPr/>
          <p:nvPr/>
        </p:nvSpPr>
        <p:spPr>
          <a:xfrm>
            <a:off x="4862910" y="2223119"/>
            <a:ext cx="4404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Yes, it is. Yes, it is. 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4859158" y="2745681"/>
            <a:ext cx="4144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This is my school</a:t>
            </a:r>
            <a:r>
              <a:rPr lang="vi-VN" sz="3200" dirty="0" smtClean="0"/>
              <a:t>.</a:t>
            </a:r>
            <a:endParaRPr lang="vi-VN" sz="3200" dirty="0"/>
          </a:p>
        </p:txBody>
      </p:sp>
      <p:sp>
        <p:nvSpPr>
          <p:cNvPr id="19" name="Bùi Liễu 0968142780"/>
          <p:cNvSpPr/>
          <p:nvPr/>
        </p:nvSpPr>
        <p:spPr>
          <a:xfrm>
            <a:off x="4859158" y="3252442"/>
            <a:ext cx="3870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 like my school. 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859158" y="4162497"/>
            <a:ext cx="3823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Is this our school? 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812191" y="4695444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Yes, it is. Yes, it is.</a:t>
            </a:r>
            <a:endParaRPr lang="en-US" sz="3200" dirty="0"/>
          </a:p>
        </p:txBody>
      </p:sp>
      <p:sp>
        <p:nvSpPr>
          <p:cNvPr id="23" name="Bùi Liễu 0968142780"/>
          <p:cNvSpPr/>
          <p:nvPr/>
        </p:nvSpPr>
        <p:spPr>
          <a:xfrm>
            <a:off x="4812190" y="5238453"/>
            <a:ext cx="4199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This is our school.</a:t>
            </a:r>
            <a:endParaRPr lang="en-US" sz="3200" dirty="0"/>
          </a:p>
        </p:txBody>
      </p:sp>
      <p:sp>
        <p:nvSpPr>
          <p:cNvPr id="24" name="Bùi Liễu 0968142780"/>
          <p:cNvSpPr/>
          <p:nvPr/>
        </p:nvSpPr>
        <p:spPr>
          <a:xfrm>
            <a:off x="4859159" y="5776069"/>
            <a:ext cx="452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We like our school. </a:t>
            </a:r>
            <a:endParaRPr lang="en-US" sz="3200" dirty="0"/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40"/>
                    <p14:bmk name="Bookmark 2" time="9300"/>
                    <p14:bmk name="Bookmark 3" time="13900.1459"/>
                    <p14:bmk name="Bookmark 4" time="18760"/>
                    <p14:bmk name="Bookmark 5" time="25720"/>
                    <p14:bmk name="Bookmark 6" time="29790"/>
                    <p14:bmk name="Bookmark 7" time="35000"/>
                    <p14:bmk name="Bookmark 8" time="39766.8343"/>
                  </p14:bmkLst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143" y="410984"/>
            <a:ext cx="1107861" cy="11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19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19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937137" y="403211"/>
            <a:ext cx="5843986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Read and match.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/>
          <p:cNvCxnSpPr>
            <a:stCxn id="24" idx="3"/>
            <a:endCxn id="44" idx="1"/>
          </p:cNvCxnSpPr>
          <p:nvPr/>
        </p:nvCxnSpPr>
        <p:spPr>
          <a:xfrm>
            <a:off x="6807054" y="1690628"/>
            <a:ext cx="2220391" cy="410542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 0968142780"/>
          <p:cNvCxnSpPr>
            <a:stCxn id="29" idx="3"/>
            <a:endCxn id="2" idx="1"/>
          </p:cNvCxnSpPr>
          <p:nvPr/>
        </p:nvCxnSpPr>
        <p:spPr>
          <a:xfrm flipV="1">
            <a:off x="6781123" y="1712029"/>
            <a:ext cx="2233923" cy="9687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Bùi Liễu 0968142780"/>
          <p:cNvCxnSpPr>
            <a:endCxn id="43" idx="1"/>
          </p:cNvCxnSpPr>
          <p:nvPr/>
        </p:nvCxnSpPr>
        <p:spPr>
          <a:xfrm flipV="1">
            <a:off x="6781123" y="4434090"/>
            <a:ext cx="2246322" cy="100202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ùi Liễu 0968142780"/>
          <p:cNvSpPr/>
          <p:nvPr/>
        </p:nvSpPr>
        <p:spPr>
          <a:xfrm>
            <a:off x="3814091" y="6000287"/>
            <a:ext cx="1050568" cy="402509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d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5063215" y="6013848"/>
            <a:ext cx="1050568" cy="402509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a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6324600" y="6025499"/>
            <a:ext cx="1050568" cy="402509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6" y="1136596"/>
            <a:ext cx="1549846" cy="1150866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649307" y="1398240"/>
            <a:ext cx="615774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. Let’s go the gym.</a:t>
            </a:r>
            <a:endParaRPr lang="vi-VN" sz="3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5046" y="3356871"/>
            <a:ext cx="6197959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: Let’s go to the art room.</a:t>
            </a:r>
          </a:p>
          <a:p>
            <a:r>
              <a:rPr lang="vi-VN" sz="3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OK, let’s go. I like drawing.</a:t>
            </a:r>
            <a:endParaRPr lang="vi-VN" sz="3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6710" y="2388346"/>
            <a:ext cx="617441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 smtClean="0">
                <a:cs typeface="Arial" panose="020B0604020202020204" pitchFamily="34" charset="0"/>
              </a:rPr>
              <a:t>. </a:t>
            </a:r>
            <a:r>
              <a:rPr lang="vi-VN" sz="3200" smtClean="0">
                <a:cs typeface="Arial" panose="020B0604020202020204" pitchFamily="34" charset="0"/>
              </a:rPr>
              <a:t>Let’s </a:t>
            </a:r>
            <a:r>
              <a:rPr lang="vi-VN" sz="3200">
                <a:cs typeface="Arial" panose="020B0604020202020204" pitchFamily="34" charset="0"/>
              </a:rPr>
              <a:t>go </a:t>
            </a:r>
            <a:r>
              <a:rPr lang="vi-VN" sz="3200" smtClean="0">
                <a:cs typeface="Arial" panose="020B0604020202020204" pitchFamily="34" charset="0"/>
              </a:rPr>
              <a:t>the computer room.</a:t>
            </a:r>
            <a:r>
              <a:rPr lang="vi-VN" sz="3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7162" y="4808345"/>
            <a:ext cx="6183961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>
                <a:cs typeface="Arial" panose="020B0604020202020204" pitchFamily="34" charset="0"/>
              </a:rPr>
              <a:t>: Let’s go to the </a:t>
            </a:r>
            <a:r>
              <a:rPr lang="vi-VN" sz="3200" smtClean="0">
                <a:cs typeface="Arial" panose="020B0604020202020204" pitchFamily="34" charset="0"/>
              </a:rPr>
              <a:t>music </a:t>
            </a:r>
            <a:r>
              <a:rPr lang="vi-VN" sz="3200">
                <a:cs typeface="Arial" panose="020B0604020202020204" pitchFamily="34" charset="0"/>
              </a:rPr>
              <a:t>room.</a:t>
            </a:r>
          </a:p>
          <a:p>
            <a:r>
              <a:rPr lang="vi-VN" sz="320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vi-VN" sz="320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B</a:t>
            </a:r>
            <a:r>
              <a:rPr lang="vi-VN" sz="3200">
                <a:solidFill>
                  <a:srgbClr val="000000"/>
                </a:solidFill>
                <a:cs typeface="Arial" panose="020B0604020202020204" pitchFamily="34" charset="0"/>
              </a:rPr>
              <a:t>: OK, 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let’s </a:t>
            </a:r>
            <a:r>
              <a:rPr lang="vi-VN" sz="3200">
                <a:solidFill>
                  <a:srgbClr val="000000"/>
                </a:solidFill>
                <a:cs typeface="Arial" panose="020B0604020202020204" pitchFamily="34" charset="0"/>
              </a:rPr>
              <a:t>go. </a:t>
            </a:r>
            <a:endParaRPr lang="vi-VN" sz="3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Bùi Liễu 0968142780"/>
          <p:cNvCxnSpPr>
            <a:stCxn id="28" idx="3"/>
            <a:endCxn id="42" idx="1"/>
          </p:cNvCxnSpPr>
          <p:nvPr/>
        </p:nvCxnSpPr>
        <p:spPr>
          <a:xfrm flipV="1">
            <a:off x="6833005" y="3074606"/>
            <a:ext cx="2182041" cy="82087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/>
          <p:nvPr/>
        </p:nvSpPr>
        <p:spPr>
          <a:xfrm>
            <a:off x="7579765" y="6013847"/>
            <a:ext cx="1050568" cy="402509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6" y="2507252"/>
            <a:ext cx="1549846" cy="1134708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45" y="3861750"/>
            <a:ext cx="1549846" cy="1144679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45" y="5206940"/>
            <a:ext cx="1549846" cy="1178222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55" name="Oval 54"/>
          <p:cNvSpPr/>
          <p:nvPr/>
        </p:nvSpPr>
        <p:spPr>
          <a:xfrm>
            <a:off x="8949755" y="1136595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952686" y="2512254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015046" y="3865059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001209" y="5206939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53340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1208400"/>
            <a:ext cx="9906000" cy="51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590800" y="2438400"/>
            <a:ext cx="7162800" cy="191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/>
          <p:nvPr/>
        </p:nvSpPr>
        <p:spPr>
          <a:xfrm>
            <a:off x="2988497" y="2819400"/>
            <a:ext cx="35702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room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7296103" y="2819400"/>
            <a:ext cx="2559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room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3269800" y="5809020"/>
            <a:ext cx="28007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room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001000" y="5809019"/>
            <a:ext cx="1436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 0968142780"/>
          <p:cNvSpPr txBox="1"/>
          <p:nvPr/>
        </p:nvSpPr>
        <p:spPr>
          <a:xfrm>
            <a:off x="797947" y="6096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2848" y="685800"/>
            <a:ext cx="2895600" cy="2133600"/>
          </a:xfrm>
          <a:prstGeom prst="round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51" y="685800"/>
            <a:ext cx="2931609" cy="2130552"/>
          </a:xfrm>
          <a:prstGeom prst="round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48" y="3625105"/>
            <a:ext cx="3003559" cy="2200913"/>
          </a:xfrm>
          <a:prstGeom prst="round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73" y="3616220"/>
            <a:ext cx="2812287" cy="2209799"/>
          </a:xfrm>
          <a:prstGeom prst="roundRect">
            <a:avLst/>
          </a:prstGeom>
        </p:spPr>
      </p:pic>
      <p:pic>
        <p:nvPicPr>
          <p:cNvPr id="3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3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00" y="2491941"/>
            <a:ext cx="394530" cy="335037"/>
          </a:xfrm>
          <a:prstGeom prst="rect">
            <a:avLst/>
          </a:prstGeom>
        </p:spPr>
      </p:pic>
      <p:pic>
        <p:nvPicPr>
          <p:cNvPr id="38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" end="3070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50" y="2491942"/>
            <a:ext cx="394530" cy="335037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8" end="1222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00" y="5507510"/>
            <a:ext cx="394530" cy="335037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1" end="71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57" y="550751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1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5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" grpId="0"/>
      <p:bldP spid="6" grpId="0"/>
      <p:bldP spid="10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1075876" y="2667000"/>
            <a:ext cx="5410200" cy="1547517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to the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  <a:endParaRPr lang="en-US" sz="3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OK, let’s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go.</a:t>
            </a:r>
            <a:endParaRPr lang="en-US" sz="3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5C4D42F9-47D3-4CFE-B7FB-6CAB8FC699A0}"/>
              </a:ext>
            </a:extLst>
          </p:cNvPr>
          <p:cNvSpPr txBox="1"/>
          <p:nvPr/>
        </p:nvSpPr>
        <p:spPr>
          <a:xfrm>
            <a:off x="6648450" y="3603537"/>
            <a:ext cx="4820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(Đồng ý, chúng ta đi thôi!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86090D37-F434-4372-B715-7A010D56EF61}"/>
              </a:ext>
            </a:extLst>
          </p:cNvPr>
          <p:cNvSpPr txBox="1"/>
          <p:nvPr/>
        </p:nvSpPr>
        <p:spPr>
          <a:xfrm>
            <a:off x="6629400" y="2803034"/>
            <a:ext cx="4839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(Chúng ta đi tới _____ nhé!)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1106978" y="1111350"/>
            <a:ext cx="88752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*Câu gợi ý đi tới một nơi trong ngôi trường và diễn đạt sự đồng ý.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 txBox="1"/>
          <p:nvPr/>
        </p:nvSpPr>
        <p:spPr>
          <a:xfrm>
            <a:off x="1371600" y="49688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86090D37-F434-4372-B715-7A010D56EF61}"/>
              </a:ext>
            </a:extLst>
          </p:cNvPr>
          <p:cNvSpPr txBox="1"/>
          <p:nvPr/>
        </p:nvSpPr>
        <p:spPr>
          <a:xfrm>
            <a:off x="1524000" y="4404040"/>
            <a:ext cx="5715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Let’s go to the computer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room.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OK, let’s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go.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21139" y="1371600"/>
            <a:ext cx="3226990" cy="66098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Bùi Liễu"/>
          <p:cNvSpPr/>
          <p:nvPr/>
        </p:nvSpPr>
        <p:spPr>
          <a:xfrm>
            <a:off x="8991601" y="53340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4822181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match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556714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4667795" y="5448757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463140" y="5485436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114800" y="5467096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92" y="1524000"/>
            <a:ext cx="5543007" cy="3827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5943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03" y="1297527"/>
            <a:ext cx="8841148" cy="5216471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4478" y="5181600"/>
            <a:ext cx="2831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200" b="1" smtClean="0">
              <a:latin typeface="Arial "/>
              <a:cs typeface="Calibri" panose="020F0502020204030204" pitchFamily="34" charset="0"/>
            </a:endParaRPr>
          </a:p>
          <a:p>
            <a:r>
              <a:rPr lang="vi-VN" sz="3200" b="1" smtClean="0">
                <a:latin typeface="Arial "/>
                <a:cs typeface="Calibri" panose="020F0502020204030204" pitchFamily="34" charset="0"/>
              </a:rPr>
              <a:t>OK, let’s go.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886200" y="1843659"/>
            <a:ext cx="281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Arial "/>
                <a:cs typeface="Calibri" panose="020F0502020204030204" pitchFamily="34" charset="0"/>
              </a:rPr>
              <a:t>Let’s go to </a:t>
            </a:r>
          </a:p>
          <a:p>
            <a:r>
              <a:rPr lang="vi-VN" sz="3200" b="1" smtClean="0">
                <a:latin typeface="Arial "/>
                <a:cs typeface="Calibri" panose="020F0502020204030204" pitchFamily="34" charset="0"/>
              </a:rPr>
              <a:t>the art room.</a:t>
            </a:r>
          </a:p>
        </p:txBody>
      </p:sp>
      <p:sp>
        <p:nvSpPr>
          <p:cNvPr id="10" name="Bùi Liễu 0968142780"/>
          <p:cNvSpPr txBox="1">
            <a:spLocks/>
          </p:cNvSpPr>
          <p:nvPr/>
        </p:nvSpPr>
        <p:spPr>
          <a:xfrm>
            <a:off x="7010400" y="719727"/>
            <a:ext cx="448824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19200"/>
            <a:ext cx="8465077" cy="5247539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114800" y="1228238"/>
            <a:ext cx="5562600" cy="1111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to the music room.</a:t>
            </a:r>
            <a:endParaRPr lang="vi-VN" sz="3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5638800" y="5486400"/>
            <a:ext cx="34290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 let’s go.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0078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5990536" y="2299983"/>
            <a:ext cx="58272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room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051837" y="3971121"/>
            <a:ext cx="3365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phòng máy tính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6602723" y="3324790"/>
            <a:ext cx="4161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smtClean="0"/>
              <a:t>/kəm</a:t>
            </a:r>
            <a:r>
              <a:rPr lang="vi-VN" sz="3600"/>
              <a:t>ˈ</a:t>
            </a:r>
            <a:r>
              <a:rPr lang="vi-VN" sz="3600" smtClean="0"/>
              <a:t>pjuː.tər</a:t>
            </a:r>
            <a:r>
              <a:rPr lang="en-US" sz="3600" smtClean="0"/>
              <a:t> </a:t>
            </a:r>
            <a:r>
              <a:rPr lang="vi-VN" sz="3600"/>
              <a:t> </a:t>
            </a:r>
            <a:r>
              <a:rPr lang="vi-VN" sz="3600" smtClean="0"/>
              <a:t>ruːm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81" y="1641186"/>
            <a:ext cx="4739811" cy="3348920"/>
          </a:xfrm>
          <a:prstGeom prst="roundRect">
            <a:avLst/>
          </a:prstGeom>
        </p:spPr>
      </p:pic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3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9436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3696</TotalTime>
  <Words>777</Words>
  <Application>Microsoft Office PowerPoint</Application>
  <PresentationFormat>Widescreen</PresentationFormat>
  <Paragraphs>233</Paragraphs>
  <Slides>36</Slides>
  <Notes>16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</vt:lpstr>
      <vt:lpstr>Arial Black</vt:lpstr>
      <vt:lpstr>Berlin Sans FB Demi</vt:lpstr>
      <vt:lpstr>Calibri</vt:lpstr>
      <vt:lpstr>Fredoka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343</cp:revision>
  <dcterms:created xsi:type="dcterms:W3CDTF">2006-08-16T00:00:00Z</dcterms:created>
  <dcterms:modified xsi:type="dcterms:W3CDTF">2022-07-15T01:02:59Z</dcterms:modified>
</cp:coreProperties>
</file>