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41"/>
  </p:notesMasterIdLst>
  <p:sldIdLst>
    <p:sldId id="411" r:id="rId3"/>
    <p:sldId id="386" r:id="rId4"/>
    <p:sldId id="362" r:id="rId5"/>
    <p:sldId id="367" r:id="rId6"/>
    <p:sldId id="412" r:id="rId7"/>
    <p:sldId id="381" r:id="rId8"/>
    <p:sldId id="387" r:id="rId9"/>
    <p:sldId id="393" r:id="rId10"/>
    <p:sldId id="394" r:id="rId11"/>
    <p:sldId id="395" r:id="rId12"/>
    <p:sldId id="389" r:id="rId13"/>
    <p:sldId id="351" r:id="rId14"/>
    <p:sldId id="391" r:id="rId15"/>
    <p:sldId id="388" r:id="rId16"/>
    <p:sldId id="382" r:id="rId17"/>
    <p:sldId id="392" r:id="rId18"/>
    <p:sldId id="396" r:id="rId19"/>
    <p:sldId id="399" r:id="rId20"/>
    <p:sldId id="397" r:id="rId21"/>
    <p:sldId id="356" r:id="rId22"/>
    <p:sldId id="355" r:id="rId23"/>
    <p:sldId id="413" r:id="rId24"/>
    <p:sldId id="402" r:id="rId25"/>
    <p:sldId id="414" r:id="rId26"/>
    <p:sldId id="415" r:id="rId27"/>
    <p:sldId id="403" r:id="rId28"/>
    <p:sldId id="405" r:id="rId29"/>
    <p:sldId id="407" r:id="rId30"/>
    <p:sldId id="409" r:id="rId31"/>
    <p:sldId id="398" r:id="rId32"/>
    <p:sldId id="380" r:id="rId33"/>
    <p:sldId id="288" r:id="rId34"/>
    <p:sldId id="346" r:id="rId35"/>
    <p:sldId id="376" r:id="rId36"/>
    <p:sldId id="377" r:id="rId37"/>
    <p:sldId id="375" r:id="rId38"/>
    <p:sldId id="378" r:id="rId39"/>
    <p:sldId id="410" r:id="rId40"/>
  </p:sldIdLst>
  <p:sldSz cx="9144000" cy="6858000" type="screen4x3"/>
  <p:notesSz cx="6858000" cy="9144000"/>
  <p:embeddedFontLst>
    <p:embeddedFont>
      <p:font typeface=".VnUniverse" pitchFamily="34" charset="0"/>
      <p:regular r:id="rId42"/>
    </p:embeddedFont>
    <p:embeddedFont>
      <p:font typeface=".VnAristote" pitchFamily="34" charset="0"/>
      <p:regular r:id="rId43"/>
    </p:embeddedFont>
    <p:embeddedFont>
      <p:font typeface="HP-087" pitchFamily="34" charset="0"/>
      <p:bold r:id="rId44"/>
    </p:embeddedFont>
    <p:embeddedFont>
      <p:font typeface=".VnCooper" pitchFamily="34" charset="0"/>
      <p:regular r:id="rId45"/>
    </p:embeddedFont>
    <p:embeddedFont>
      <p:font typeface="HP001 4H Normal" pitchFamily="34" charset="-93"/>
      <p:regular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HP001 Tap Do" pitchFamily="34" charset="-93"/>
      <p:regular r:id="rId51"/>
    </p:embeddedFont>
    <p:embeddedFont>
      <p:font typeface=".VnAvant" pitchFamily="34" charset="0"/>
      <p:regular r:id="rId52"/>
      <p:bold r:id="rId53"/>
      <p:italic r:id="rId54"/>
      <p:boldItalic r:id="rId55"/>
    </p:embeddedFont>
    <p:embeddedFont>
      <p:font typeface="VNI-Avo" pitchFamily="2" charset="0"/>
      <p:regular r:id="rId56"/>
      <p:bold r:id="rId57"/>
      <p:italic r:id="rId58"/>
      <p:boldItalic r:id="rId59"/>
    </p:embeddedFont>
    <p:embeddedFont>
      <p:font typeface="Comic Sans MS" pitchFamily="66" charset="0"/>
      <p:regular r:id="rId60"/>
      <p:bold r:id="rId61"/>
      <p:italic r:id="rId62"/>
      <p:boldItalic r:id="rId63"/>
    </p:embeddedFont>
    <p:embeddedFont>
      <p:font typeface="HP001" pitchFamily="34" charset="-93"/>
      <p:regular r:id="rId64"/>
      <p:bold r:id="rId65"/>
    </p:embeddedFont>
    <p:embeddedFont>
      <p:font typeface=".VnAvantH" pitchFamily="34" charset="0"/>
      <p:regular r:id="rId66"/>
      <p:bold r:id="rId67"/>
      <p:italic r:id="rId68"/>
      <p:boldItalic r:id="rId69"/>
    </p:embeddedFont>
  </p:embeddedFontLst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33CC"/>
    <a:srgbClr val="009900"/>
    <a:srgbClr val="FF9933"/>
    <a:srgbClr val="FFCC00"/>
    <a:srgbClr val="993366"/>
    <a:srgbClr val="008000"/>
    <a:srgbClr val="CCECFF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24/08/2020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79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5.jpeg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gif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12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11" Type="http://schemas.openxmlformats.org/officeDocument/2006/relationships/image" Target="../media/image32.png"/><Relationship Id="rId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3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703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56985"/>
              </p:ext>
            </p:extLst>
          </p:nvPr>
        </p:nvGraphicFramePr>
        <p:xfrm>
          <a:off x="159964" y="21336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472798"/>
              </p:ext>
            </p:extLst>
          </p:nvPr>
        </p:nvGraphicFramePr>
        <p:xfrm>
          <a:off x="153037" y="4315684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/>
                <a:gridCol w="1095376"/>
                <a:gridCol w="1095376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74371"/>
              </p:ext>
            </p:extLst>
          </p:nvPr>
        </p:nvGraphicFramePr>
        <p:xfrm>
          <a:off x="109441" y="423666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1600200" y="1752600"/>
            <a:ext cx="4887685" cy="3447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54" y="4648200"/>
            <a:ext cx="2590800" cy="1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7291">
            <a:off x="-114300" y="367201"/>
            <a:ext cx="3429000" cy="222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6956">
            <a:off x="337030" y="4069499"/>
            <a:ext cx="2769054" cy="2339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08" y="304800"/>
            <a:ext cx="3646503" cy="2353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4784814"/>
            <a:ext cx="2826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>
          <a:xfrm>
            <a:off x="1447800" y="457200"/>
            <a:ext cx="6172200" cy="4232366"/>
          </a:xfrm>
        </p:spPr>
      </p:pic>
      <p:sp>
        <p:nvSpPr>
          <p:cNvPr id="5" name="TextBox 4"/>
          <p:cNvSpPr txBox="1"/>
          <p:nvPr/>
        </p:nvSpPr>
        <p:spPr>
          <a:xfrm>
            <a:off x="2971800" y="4784814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358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>
          <a:xfrm>
            <a:off x="2057400" y="152400"/>
            <a:ext cx="4701050" cy="3886200"/>
          </a:xfrm>
        </p:spPr>
      </p:pic>
      <p:sp>
        <p:nvSpPr>
          <p:cNvPr id="5" name="TextBox 4"/>
          <p:cNvSpPr txBox="1"/>
          <p:nvPr/>
        </p:nvSpPr>
        <p:spPr>
          <a:xfrm>
            <a:off x="2971800" y="4343400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24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0506" y="3672002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3713018" y="3699711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94595" y="3644293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>
          <a:xfrm>
            <a:off x="6314265" y="1219200"/>
            <a:ext cx="2719850" cy="224840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 bwMode="auto">
          <a:xfrm>
            <a:off x="153037" y="1423323"/>
            <a:ext cx="2933799" cy="201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3326378" y="1842585"/>
            <a:ext cx="2296885" cy="162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03083" y="54864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92401" y="5514656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53196" y="54864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212432"/>
              </p:ext>
            </p:extLst>
          </p:nvPr>
        </p:nvGraphicFramePr>
        <p:xfrm>
          <a:off x="153037" y="40386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836"/>
                <a:gridCol w="1143000"/>
                <a:gridCol w="855292"/>
                <a:gridCol w="1095376"/>
                <a:gridCol w="1095376"/>
                <a:gridCol w="1095376"/>
                <a:gridCol w="1095376"/>
                <a:gridCol w="1095376"/>
              </a:tblGrid>
              <a:tr h="1219200"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4312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46554" y="1359278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2221607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200" y="3581400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791267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w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609600"/>
            <a:ext cx="6096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207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</a:t>
            </a:r>
            <a:r>
              <a:rPr lang="en-US" sz="6600" b="1" dirty="0">
                <a:solidFill>
                  <a:schemeClr val="bg1"/>
                </a:solidFill>
                <a:latin typeface=".VnAvantH" pitchFamily="34" charset="0"/>
              </a:rPr>
              <a:t>¥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   ¬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9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-132278"/>
            <a:ext cx="20986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ʌ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9533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iÕt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29074" y="2858228"/>
            <a:ext cx="5309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>
                <a:latin typeface="HP001 Tap Do" pitchFamily="34" charset="-93"/>
              </a:rPr>
              <a:t>ơ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507619" y="2946050"/>
            <a:ext cx="524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>
                <a:latin typeface="HP001" pitchFamily="34" charset="-93"/>
              </a:rPr>
              <a:t>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540849" y="2957320"/>
            <a:ext cx="298350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đỡ </a:t>
            </a:r>
            <a:r>
              <a:rPr lang="el-GR" sz="8800" dirty="0">
                <a:latin typeface="HP001" pitchFamily="34" charset="-93"/>
              </a:rPr>
              <a:t>χ</a:t>
            </a:r>
            <a:r>
              <a:rPr lang="vi-VN" sz="8800" dirty="0">
                <a:latin typeface="HP001" pitchFamily="34" charset="-93"/>
              </a:rPr>
              <a:t>Ⱦ 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58990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825" y="22223"/>
            <a:ext cx="6835775" cy="6835777"/>
          </a:xfrm>
        </p:spPr>
      </p:pic>
    </p:spTree>
    <p:extLst>
      <p:ext uri="{BB962C8B-B14F-4D97-AF65-F5344CB8AC3E}">
        <p14:creationId xmlns:p14="http://schemas.microsoft.com/office/powerpoint/2010/main" val="194211028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smtClean="0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048000" y="5029200"/>
            <a:ext cx="3054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Bè ®ì bÐ.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20980" y="798731"/>
            <a:ext cx="7218223" cy="3428216"/>
            <a:chOff x="1620980" y="798731"/>
            <a:chExt cx="7218223" cy="3428216"/>
          </a:xfrm>
        </p:grpSpPr>
        <p:pic>
          <p:nvPicPr>
            <p:cNvPr id="5122" name="Picture 2" descr="C:\Users\ai\Desktop\t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8" t="2862" r="4679"/>
            <a:stretch/>
          </p:blipFill>
          <p:spPr bwMode="auto">
            <a:xfrm>
              <a:off x="2819400" y="798731"/>
              <a:ext cx="6019803" cy="3428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ai\Desktop\t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0" t="14027" r="80752"/>
            <a:stretch/>
          </p:blipFill>
          <p:spPr bwMode="auto">
            <a:xfrm>
              <a:off x="1620980" y="1192802"/>
              <a:ext cx="1198420" cy="3034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 smtClean="0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smtClean="0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064324" y="475565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solidFill>
                  <a:srgbClr val="0033CC"/>
                </a:solidFill>
                <a:latin typeface=".VnAvant" pitchFamily="34" charset="0"/>
              </a:rPr>
              <a:t>Ph­­­ư¬ng tiÖn giao th«ng 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3" name="Picture 3" descr="C:\Users\ai\Desktop\tranh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600200"/>
            <a:ext cx="7735887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036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2057400" y="868740"/>
            <a:ext cx="7334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9600" smtClean="0">
                <a:solidFill>
                  <a:srgbClr val="FF0000"/>
                </a:solidFill>
              </a:rPr>
              <a:t>” Đố vui”</a:t>
            </a:r>
            <a:endParaRPr lang="en-US" sz="9600">
              <a:solidFill>
                <a:srgbClr val="FF0000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6172200"/>
            <a:ext cx="90662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7130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-85725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276975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303463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-85725" y="6462713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76588"/>
            <a:ext cx="11874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8" name="Group 5"/>
          <p:cNvGrpSpPr>
            <a:grpSpLocks/>
          </p:cNvGrpSpPr>
          <p:nvPr/>
        </p:nvGrpSpPr>
        <p:grpSpPr bwMode="auto">
          <a:xfrm>
            <a:off x="4021138" y="3486150"/>
            <a:ext cx="576262" cy="561975"/>
            <a:chOff x="1803399" y="2764628"/>
            <a:chExt cx="576262" cy="561975"/>
          </a:xfrm>
        </p:grpSpPr>
        <p:grpSp>
          <p:nvGrpSpPr>
            <p:cNvPr id="10255" name="Group 18"/>
            <p:cNvGrpSpPr>
              <a:grpSpLocks/>
            </p:cNvGrpSpPr>
            <p:nvPr/>
          </p:nvGrpSpPr>
          <p:grpSpPr bwMode="auto">
            <a:xfrm>
              <a:off x="1803399" y="2764628"/>
              <a:ext cx="576262" cy="561975"/>
              <a:chOff x="6734435" y="3877144"/>
              <a:chExt cx="576262" cy="56180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34435" y="3877144"/>
                <a:ext cx="576262" cy="56180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82072" y="4083456"/>
                <a:ext cx="46038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153535" y="4083456"/>
                <a:ext cx="46037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2005011" y="3169441"/>
              <a:ext cx="2254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-20638" y="5029200"/>
            <a:ext cx="3830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thật thà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6762750" y="5009071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 smtClean="0">
                <a:solidFill>
                  <a:srgbClr val="006600"/>
                </a:solidFill>
              </a:rPr>
              <a:t>dũng cảm</a:t>
            </a:r>
            <a:endParaRPr lang="en-US" sz="4000" b="1" dirty="0">
              <a:solidFill>
                <a:srgbClr val="006600"/>
              </a:solidFill>
            </a:endParaRPr>
          </a:p>
        </p:txBody>
      </p:sp>
      <p:pic>
        <p:nvPicPr>
          <p:cNvPr id="2" name="chen nhac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59763" y="5907809"/>
            <a:ext cx="304800" cy="304800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2264662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vi-VN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ß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vi-VN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cá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dª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C« bÐ cã « ®á.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5"/>
          <p:cNvSpPr/>
          <p:nvPr/>
        </p:nvSpPr>
        <p:spPr>
          <a:xfrm>
            <a:off x="678873" y="1143000"/>
            <a:ext cx="8153400" cy="4114800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D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d</a:t>
            </a:r>
            <a:r>
              <a:rPr lang="vi-VN" sz="4000" b="1" smtClean="0">
                <a:solidFill>
                  <a:srgbClr val="0033CC"/>
                </a:solidFill>
              </a:rPr>
              <a:t>            </a:t>
            </a:r>
            <a:r>
              <a:rPr lang="en-US" sz="4000" b="1" smtClean="0">
                <a:solidFill>
                  <a:srgbClr val="0033CC"/>
                </a:solidFill>
              </a:rPr>
              <a:t>Đ </a:t>
            </a:r>
            <a:r>
              <a:rPr lang="en-US" sz="4000" b="1">
                <a:solidFill>
                  <a:srgbClr val="0033CC"/>
                </a:solidFill>
              </a:rPr>
              <a:t>– đ </a:t>
            </a:r>
            <a:endParaRPr lang="vi-VN" sz="4000" b="1">
              <a:solidFill>
                <a:srgbClr val="0033CC"/>
              </a:solidFill>
            </a:endParaRPr>
          </a:p>
          <a:p>
            <a:r>
              <a:rPr lang="en-US" sz="4000" b="1" smtClean="0">
                <a:solidFill>
                  <a:srgbClr val="0033CC"/>
                </a:solidFill>
              </a:rPr>
              <a:t>  </a:t>
            </a:r>
            <a:r>
              <a:rPr lang="vi-VN" sz="4000" b="1" smtClean="0">
                <a:solidFill>
                  <a:srgbClr val="0033CC"/>
                </a:solidFill>
              </a:rPr>
              <a:t>    </a:t>
            </a:r>
            <a:r>
              <a:rPr lang="en-US" sz="4000" b="1" smtClean="0">
                <a:solidFill>
                  <a:srgbClr val="0033CC"/>
                </a:solidFill>
              </a:rPr>
              <a:t>A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a</a:t>
            </a:r>
            <a:r>
              <a:rPr lang="vi-VN" sz="4000" b="1" smtClean="0">
                <a:solidFill>
                  <a:srgbClr val="0033CC"/>
                </a:solidFill>
              </a:rPr>
              <a:t>             </a:t>
            </a:r>
            <a:r>
              <a:rPr lang="en-US" sz="4000" b="1" smtClean="0">
                <a:solidFill>
                  <a:srgbClr val="0033CC"/>
                </a:solidFill>
              </a:rPr>
              <a:t>B </a:t>
            </a:r>
            <a:r>
              <a:rPr lang="en-US" sz="4000" b="1">
                <a:solidFill>
                  <a:srgbClr val="0033CC"/>
                </a:solidFill>
              </a:rPr>
              <a:t>– c </a:t>
            </a:r>
          </a:p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O </a:t>
            </a:r>
            <a:r>
              <a:rPr lang="en-US" sz="4000" b="1">
                <a:solidFill>
                  <a:srgbClr val="0033CC"/>
                </a:solidFill>
              </a:rPr>
              <a:t>– ô 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vi-VN" sz="4000" b="1" smtClean="0">
                <a:solidFill>
                  <a:srgbClr val="0033CC"/>
                </a:solidFill>
              </a:rPr>
              <a:t>           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vi-VN" sz="4000" b="1" smtClean="0">
                <a:solidFill>
                  <a:srgbClr val="0033CC"/>
                </a:solidFill>
              </a:rPr>
              <a:t>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endParaRPr lang="en-US" sz="4000" b="1">
              <a:solidFill>
                <a:srgbClr val="0033CC"/>
              </a:solidFill>
            </a:endParaRPr>
          </a:p>
          <a:p>
            <a:endParaRPr lang="vi-VN" sz="4000" b="1" smtClean="0">
              <a:solidFill>
                <a:srgbClr val="0033CC"/>
              </a:solidFill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34636" y="76200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 smtClean="0">
                <a:solidFill>
                  <a:srgbClr val="FF0000"/>
                </a:solidFill>
              </a:rPr>
              <a:t>Tìm cặp anh em sinh đôi </a:t>
            </a:r>
            <a:r>
              <a:rPr lang="en-US" sz="4000" b="1" smtClean="0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57" y="1981200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157" y="2640930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25" y="2051057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57" y="2599951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57" y="3200323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Những sự thật thú vị về biểu tượng cảm xúc emoji - Vĩnh Long O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44365"/>
            <a:ext cx="843576" cy="5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Đố vui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533400" y="609600"/>
            <a:ext cx="8153400" cy="4572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 chữ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Giống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 như đúc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Bỗng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đâu bút mực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Vẽ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 móc câu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Lên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đầu tôi đấy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Bây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giờ bạn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 chữ chi?</a:t>
            </a:r>
            <a:endParaRPr lang="vi-VN" sz="32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th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d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o 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bß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®ß    cæ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https://cdnelearning.nxbgd.vn/uploads/409_20200509092532_so-3-kieu-1.mp4</a:t>
            </a:r>
          </a:p>
        </p:txBody>
      </p:sp>
    </p:spTree>
    <p:extLst>
      <p:ext uri="{BB962C8B-B14F-4D97-AF65-F5344CB8AC3E}">
        <p14:creationId xmlns:p14="http://schemas.microsoft.com/office/powerpoint/2010/main" val="3585728054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33616" r="35840" b="33192"/>
          <a:stretch/>
        </p:blipFill>
        <p:spPr bwMode="auto">
          <a:xfrm>
            <a:off x="3494655" y="2174956"/>
            <a:ext cx="1697490" cy="216739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/>
        </p:spPr>
      </p:pic>
      <p:grpSp>
        <p:nvGrpSpPr>
          <p:cNvPr id="3" name="Group 2"/>
          <p:cNvGrpSpPr/>
          <p:nvPr/>
        </p:nvGrpSpPr>
        <p:grpSpPr>
          <a:xfrm>
            <a:off x="1447798" y="1697182"/>
            <a:ext cx="5936673" cy="4017818"/>
            <a:chOff x="-838200" y="2174956"/>
            <a:chExt cx="9607460" cy="3484418"/>
          </a:xfrm>
        </p:grpSpPr>
        <p:pic>
          <p:nvPicPr>
            <p:cNvPr id="8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6" r="1762" b="19600"/>
            <a:stretch/>
          </p:blipFill>
          <p:spPr bwMode="auto">
            <a:xfrm>
              <a:off x="1592605" y="2174956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838200" y="3020294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47800" y="1219200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06635" y="1219199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4606635" y="3581399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	</a:t>
            </a:r>
            <a:r>
              <a:rPr lang="en-US" sz="6600" b="1" dirty="0">
                <a:solidFill>
                  <a:schemeClr val="bg1"/>
                </a:solidFill>
                <a:latin typeface=".VnAvantH" pitchFamily="34" charset="0"/>
              </a:rPr>
              <a:t>¥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     ¬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9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-132278"/>
            <a:ext cx="209865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ʌ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8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381001"/>
            <a:ext cx="9005455" cy="3484418"/>
            <a:chOff x="-699656" y="381001"/>
            <a:chExt cx="9705111" cy="3484418"/>
          </a:xfrm>
        </p:grpSpPr>
        <p:pic>
          <p:nvPicPr>
            <p:cNvPr id="5122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7" r="1651" b="19600"/>
            <a:stretch/>
          </p:blipFill>
          <p:spPr bwMode="auto">
            <a:xfrm>
              <a:off x="1828800" y="381001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699656" y="1108363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 flipH="1">
            <a:off x="914400" y="4613564"/>
            <a:ext cx="78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Tµu 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ì</a:t>
            </a:r>
            <a:r>
              <a:rPr lang="en-US" sz="5400" b="1" smtClean="0">
                <a:latin typeface=".VnAvant" pitchFamily="34" charset="0"/>
              </a:rPr>
              <a:t> hµng ë c¶ng.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250476" y="4613565"/>
            <a:ext cx="487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638800" y="313638"/>
            <a:ext cx="1905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239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5" grpId="0"/>
      <p:bldP spid="16" grpId="0"/>
      <p:bldP spid="18" grpId="0"/>
      <p:bldP spid="21" grpId="0"/>
      <p:bldP spid="23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60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41452" y="28827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24600" y="26359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5846" y="108355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24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9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đ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3865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  </a:t>
            </a:r>
            <a:r>
              <a:rPr lang="vi-VN" sz="3600" b="1" smtClean="0">
                <a:solidFill>
                  <a:srgbClr val="006600"/>
                </a:solidFill>
                <a:latin typeface=".VnAvant" pitchFamily="34" charset="0"/>
              </a:rPr>
              <a:t>đỡ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836115" y="419100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đ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ỡ</a:t>
            </a:r>
            <a:endParaRPr lang="en-US" sz="3600" b="1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731122" y="43225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3" grpId="0" animBg="1"/>
      <p:bldP spid="24" grpId="0" animBg="1"/>
      <p:bldP spid="26" grpId="0"/>
      <p:bldP spid="27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6161</TotalTime>
  <Words>403</Words>
  <Application>Microsoft Office PowerPoint</Application>
  <PresentationFormat>On-screen Show (4:3)</PresentationFormat>
  <Paragraphs>172</Paragraphs>
  <Slides>38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Arial</vt:lpstr>
      <vt:lpstr>.VnUniverse</vt:lpstr>
      <vt:lpstr>.VnAristote</vt:lpstr>
      <vt:lpstr>HP-087</vt:lpstr>
      <vt:lpstr>.VnCooper</vt:lpstr>
      <vt:lpstr>HP001 4H Normal</vt:lpstr>
      <vt:lpstr>Times New Roman</vt:lpstr>
      <vt:lpstr>Calibri</vt:lpstr>
      <vt:lpstr>HP001 Tap Do</vt:lpstr>
      <vt:lpstr>.VnAvant</vt:lpstr>
      <vt:lpstr>VNI-Avo</vt:lpstr>
      <vt:lpstr>Comic Sans MS</vt:lpstr>
      <vt:lpstr>HP001</vt:lpstr>
      <vt:lpstr>.VnAvantH</vt:lpstr>
      <vt:lpstr>Office Theme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 ¥     ¬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¥     ¬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266</cp:revision>
  <dcterms:created xsi:type="dcterms:W3CDTF">2006-08-16T00:00:00Z</dcterms:created>
  <dcterms:modified xsi:type="dcterms:W3CDTF">2020-08-23T18:22:47Z</dcterms:modified>
</cp:coreProperties>
</file>