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2"/>
  </p:notesMasterIdLst>
  <p:sldIdLst>
    <p:sldId id="424" r:id="rId3"/>
    <p:sldId id="425" r:id="rId4"/>
    <p:sldId id="386" r:id="rId5"/>
    <p:sldId id="362" r:id="rId6"/>
    <p:sldId id="256" r:id="rId7"/>
    <p:sldId id="381" r:id="rId8"/>
    <p:sldId id="387" r:id="rId9"/>
    <p:sldId id="393" r:id="rId10"/>
    <p:sldId id="394" r:id="rId11"/>
    <p:sldId id="413" r:id="rId12"/>
    <p:sldId id="420" r:id="rId13"/>
    <p:sldId id="351" r:id="rId14"/>
    <p:sldId id="412" r:id="rId15"/>
    <p:sldId id="429" r:id="rId16"/>
    <p:sldId id="397" r:id="rId17"/>
    <p:sldId id="384" r:id="rId18"/>
    <p:sldId id="355" r:id="rId19"/>
    <p:sldId id="426" r:id="rId20"/>
    <p:sldId id="402" r:id="rId21"/>
    <p:sldId id="427" r:id="rId22"/>
    <p:sldId id="403" r:id="rId23"/>
    <p:sldId id="423" r:id="rId24"/>
    <p:sldId id="404" r:id="rId25"/>
    <p:sldId id="421" r:id="rId26"/>
    <p:sldId id="422" r:id="rId27"/>
    <p:sldId id="405" r:id="rId28"/>
    <p:sldId id="407" r:id="rId29"/>
    <p:sldId id="409" r:id="rId30"/>
    <p:sldId id="288" r:id="rId31"/>
  </p:sldIdLst>
  <p:sldSz cx="9144000" cy="6858000" type="screen4x3"/>
  <p:notesSz cx="6858000" cy="9144000"/>
  <p:embeddedFontLst>
    <p:embeddedFont>
      <p:font typeface=".VnAvant" pitchFamily="34" charset="0"/>
      <p:regular r:id="rId33"/>
      <p:bold r:id="rId34"/>
      <p:italic r:id="rId35"/>
      <p:boldItalic r:id="rId36"/>
    </p:embeddedFont>
    <p:embeddedFont>
      <p:font typeface="Comic Sans MS" pitchFamily="66" charset="0"/>
      <p:regular r:id="rId37"/>
      <p:bold r:id="rId38"/>
    </p:embeddedFont>
    <p:embeddedFont>
      <p:font typeface="HP001 4H Normal" charset="0"/>
      <p:regular r:id="rId39"/>
    </p:embeddedFont>
    <p:embeddedFont>
      <p:font typeface=".VnAristote" pitchFamily="34" charset="0"/>
      <p:regular r:id="rId40"/>
    </p:embeddedFont>
    <p:embeddedFont>
      <p:font typeface="HP001 Tap Do" charset="0"/>
      <p:regular r:id="rId41"/>
    </p:embeddedFont>
    <p:embeddedFont>
      <p:font typeface="VNI-Avo"/>
      <p:regular r:id="rId42"/>
      <p:bold r:id="rId43"/>
      <p:italic r:id="rId44"/>
      <p:boldItalic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HP001" charset="0"/>
      <p:regular r:id="rId50"/>
      <p:bold r:id="rId51"/>
    </p:embeddedFont>
    <p:embeddedFont>
      <p:font typeface="Arial Rounded MT Bold" charset="0"/>
      <p:regular r:id="rId52"/>
    </p:embeddedFont>
    <p:embeddedFont>
      <p:font typeface="HP001 4 hàng" charset="0"/>
      <p:bold r:id="rId53"/>
    </p:embeddedFont>
    <p:embeddedFont>
      <p:font typeface="HP-087"/>
      <p:bold r:id="rId54"/>
    </p:embeddedFont>
    <p:embeddedFont>
      <p:font typeface="HL Hoctro" charset="0"/>
      <p:regular r:id="rId55"/>
    </p:embeddedFont>
    <p:embeddedFont>
      <p:font typeface=".VnCooper" pitchFamily="34" charset="0"/>
      <p:regular r:id="rId56"/>
    </p:embeddedFont>
  </p:embeddedFontLst>
  <p:custDataLst>
    <p:tags r:id="rId5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008000"/>
    <a:srgbClr val="00FF00"/>
    <a:srgbClr val="009900"/>
    <a:srgbClr val="99FF33"/>
    <a:srgbClr val="FFFF99"/>
    <a:srgbClr val="FF9999"/>
    <a:srgbClr val="000099"/>
    <a:srgbClr val="FFFFFF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00" autoAdjust="0"/>
    <p:restoredTop sz="94660"/>
  </p:normalViewPr>
  <p:slideViewPr>
    <p:cSldViewPr>
      <p:cViewPr varScale="1">
        <p:scale>
          <a:sx n="73" d="100"/>
          <a:sy n="73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tags" Target="tags/tag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8" Type="http://schemas.openxmlformats.org/officeDocument/2006/relationships/slide" Target="slides/slide6.xml"/><Relationship Id="rId51" Type="http://schemas.openxmlformats.org/officeDocument/2006/relationships/font" Target="fonts/font1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13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5317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289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8.jpeg"/><Relationship Id="rId3" Type="http://schemas.openxmlformats.org/officeDocument/2006/relationships/audio" Target="../media/media2.mp3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11" Type="http://schemas.openxmlformats.org/officeDocument/2006/relationships/image" Target="../media/image16.jpeg"/><Relationship Id="rId5" Type="http://schemas.openxmlformats.org/officeDocument/2006/relationships/image" Target="../media/image12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5.gif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Tươi Phong Cách Trung Quốc Tối Giản Kiểu Dáng đẹp Bảng Triển Lãm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2455" y="76200"/>
            <a:ext cx="6599884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Kết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nối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tri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thức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với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cuộc</a:t>
            </a:r>
            <a:r>
              <a:rPr lang="en-US" sz="3500" b="1" dirty="0" smtClean="0">
                <a:solidFill>
                  <a:schemeClr val="bg1"/>
                </a:solidFill>
                <a:latin typeface="Arial Rounded MT Bold" pitchFamily="34" charset="0"/>
              </a:rPr>
              <a:t> </a:t>
            </a:r>
            <a:r>
              <a:rPr lang="en-US" sz="3500" b="1" dirty="0" err="1" smtClean="0">
                <a:solidFill>
                  <a:schemeClr val="bg1"/>
                </a:solidFill>
                <a:latin typeface="Arial Rounded MT Bold" pitchFamily="34" charset="0"/>
              </a:rPr>
              <a:t>sống</a:t>
            </a:r>
            <a:endParaRPr lang="en-US" sz="3500" b="1" dirty="0" smtClean="0">
              <a:solidFill>
                <a:schemeClr val="bg1"/>
              </a:solidFill>
              <a:latin typeface="Arial Rounded MT Bol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371600" y="955964"/>
            <a:ext cx="9448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solidFill>
                  <a:srgbClr val="002060"/>
                </a:solidFill>
                <a:latin typeface=".VnAvant" pitchFamily="34" charset="0"/>
              </a:rPr>
              <a:t>TIẾNG VIỆT</a:t>
            </a:r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 </a:t>
            </a:r>
          </a:p>
          <a:p>
            <a:pPr algn="ctr"/>
            <a:r>
              <a:rPr lang="vi-VN" sz="6000" b="1" smtClean="0">
                <a:solidFill>
                  <a:srgbClr val="002060"/>
                </a:solidFill>
                <a:latin typeface=".VnAvant" pitchFamily="34" charset="0"/>
              </a:rPr>
              <a:t>1</a:t>
            </a:r>
            <a:endParaRPr lang="en-US" sz="6000" b="1" dirty="0" smtClean="0">
              <a:solidFill>
                <a:srgbClr val="00206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6536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304800" y="2362200"/>
            <a:ext cx="829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á   mẹ   mỡ   na    nề    nở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12879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 smtClean="0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 smtClean="0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2066770"/>
              </p:ext>
            </p:extLst>
          </p:nvPr>
        </p:nvGraphicFramePr>
        <p:xfrm>
          <a:off x="373391" y="4419600"/>
          <a:ext cx="8197607" cy="15808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0826"/>
                <a:gridCol w="228600"/>
                <a:gridCol w="1371600"/>
                <a:gridCol w="1143000"/>
                <a:gridCol w="228600"/>
                <a:gridCol w="1127436"/>
                <a:gridCol w="208280"/>
                <a:gridCol w="264484"/>
                <a:gridCol w="1294585"/>
                <a:gridCol w="229415"/>
                <a:gridCol w="1090781"/>
              </a:tblGrid>
              <a:tr h="1580866">
                <a:tc>
                  <a:txBody>
                    <a:bodyPr/>
                    <a:lstStyle/>
                    <a:p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maù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meï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môõ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ä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na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 </a:t>
                      </a:r>
                      <a:r>
                        <a:rPr lang="en-US" sz="3600" dirty="0" err="1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neà</a:t>
                      </a:r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smtClean="0">
                          <a:solidFill>
                            <a:srgbClr val="002060"/>
                          </a:solidFill>
                          <a:latin typeface="VNI-Avo" pitchFamily="2" charset="0"/>
                        </a:rPr>
                        <a:t>nôû</a:t>
                      </a:r>
                    </a:p>
                    <a:p>
                      <a:endParaRPr lang="en-US" sz="3600" dirty="0">
                        <a:solidFill>
                          <a:srgbClr val="002060"/>
                        </a:solidFill>
                        <a:latin typeface="VNI-Avo" pitchFamily="2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72626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839520" y="2641106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laù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me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532612" y="2837949"/>
            <a:ext cx="2647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caù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meø</a:t>
            </a:r>
            <a:endParaRPr lang="en-US" sz="4400" b="1" dirty="0">
              <a:solidFill>
                <a:srgbClr val="002060"/>
              </a:solidFill>
              <a:latin typeface=".VnAvant" panose="020B7200000000000000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779149" y="5714999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nô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ñoû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5510998" y="5562600"/>
            <a:ext cx="21547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ca</a:t>
            </a:r>
            <a:r>
              <a:rPr lang="en-US" sz="4400" b="1" dirty="0" smtClean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VNI-Avo" pitchFamily="2" charset="0"/>
              </a:rPr>
              <a:t>noâ</a:t>
            </a:r>
            <a:endParaRPr lang="en-US" sz="4400" b="1" dirty="0">
              <a:solidFill>
                <a:srgbClr val="002060"/>
              </a:solidFill>
              <a:latin typeface="VNI-Avo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39" b="14398"/>
          <a:stretch/>
        </p:blipFill>
        <p:spPr bwMode="auto">
          <a:xfrm>
            <a:off x="375213" y="3962400"/>
            <a:ext cx="2291787" cy="1470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/>
          <a:stretch/>
        </p:blipFill>
        <p:spPr bwMode="auto">
          <a:xfrm>
            <a:off x="359973" y="990600"/>
            <a:ext cx="2916627" cy="184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8"/>
          <a:stretch/>
        </p:blipFill>
        <p:spPr bwMode="auto">
          <a:xfrm>
            <a:off x="4724400" y="3607391"/>
            <a:ext cx="3429000" cy="182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97"/>
          <a:stretch/>
        </p:blipFill>
        <p:spPr bwMode="auto">
          <a:xfrm>
            <a:off x="5410200" y="735192"/>
            <a:ext cx="2584041" cy="190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21250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5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1430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169276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68989" y="2055083"/>
            <a:ext cx="3250275" cy="2053521"/>
            <a:chOff x="518834" y="2659797"/>
            <a:chExt cx="3250275" cy="2053521"/>
          </a:xfrm>
        </p:grpSpPr>
        <p:grpSp>
          <p:nvGrpSpPr>
            <p:cNvPr id="9" name="Group 8"/>
            <p:cNvGrpSpPr/>
            <p:nvPr/>
          </p:nvGrpSpPr>
          <p:grpSpPr>
            <a:xfrm>
              <a:off x="518834" y="2659797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2725167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142966" y="281128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1606867" y="3882321"/>
              <a:ext cx="173456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m</a:t>
              </a:r>
              <a:r>
                <a:rPr lang="en-US" sz="4800" b="1" dirty="0" err="1" smtClean="0">
                  <a:latin typeface="VNI-Avo" pitchFamily="2" charset="0"/>
                </a:rPr>
                <a:t>eï</a:t>
              </a:r>
              <a:endParaRPr lang="en-US" sz="4800" b="1" dirty="0">
                <a:solidFill>
                  <a:srgbClr val="FF0000"/>
                </a:solidFill>
                <a:latin typeface="VNI-Avo" pitchFamily="2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105400" y="2048157"/>
            <a:ext cx="3250275" cy="2008910"/>
            <a:chOff x="5105400" y="2707681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105400" y="2707681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4800" b="1" i="0" u="none" strike="noStrike" cap="none" normalizeH="0" baseline="0">
                  <a:ln>
                    <a:noFill/>
                  </a:ln>
                  <a:solidFill>
                    <a:srgbClr val="0033CC"/>
                  </a:solidFill>
                  <a:effectLst/>
                  <a:latin typeface=".VnAvant" pitchFamily="34" charset="0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5501640" y="2847110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6351108" y="3849268"/>
              <a:ext cx="110836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 err="1" smtClean="0">
                  <a:solidFill>
                    <a:srgbClr val="FF0000"/>
                  </a:solidFill>
                  <a:latin typeface="VNI-Avo" pitchFamily="2" charset="0"/>
                </a:rPr>
                <a:t>n</a:t>
              </a:r>
              <a:r>
                <a:rPr lang="en-US" sz="4800" b="1" dirty="0" err="1" smtClean="0">
                  <a:latin typeface="VNI-Avo" pitchFamily="2" charset="0"/>
                </a:rPr>
                <a:t>ô</a:t>
              </a:r>
              <a:endParaRPr lang="en-US" sz="4800" b="1" dirty="0">
                <a:latin typeface="VNI-Avo" pitchFamily="2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="" xmlns:a16="http://schemas.microsoft.com/office/drawing/2014/main" id="{A07FC7F5-9EE6-44BB-B5A8-FB54F63BE291}"/>
                </a:ext>
              </a:extLst>
            </p:cNvPr>
            <p:cNvSpPr txBox="1"/>
            <p:nvPr/>
          </p:nvSpPr>
          <p:spPr>
            <a:xfrm flipH="1">
              <a:off x="7309443" y="2866091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atin typeface="VNI-Avo" pitchFamily="2" charset="0"/>
                </a:rPr>
                <a:t>ô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304800" y="4334470"/>
            <a:ext cx="8296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5400" b="1" smtClean="0">
                <a:latin typeface="Times New Roman" pitchFamily="18" charset="0"/>
                <a:cs typeface="Times New Roman" pitchFamily="18" charset="0"/>
              </a:rPr>
              <a:t>á   mẹ   mỡ   na    nề    nở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EA4DF458-3055-4B3F-866F-46EC19EDE607}"/>
              </a:ext>
            </a:extLst>
          </p:cNvPr>
          <p:cNvSpPr txBox="1"/>
          <p:nvPr/>
        </p:nvSpPr>
        <p:spPr>
          <a:xfrm>
            <a:off x="171605" y="5562600"/>
            <a:ext cx="26477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 mè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2590800" y="5526730"/>
            <a:ext cx="215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á me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4800600" y="5562600"/>
            <a:ext cx="215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 đỏ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C111221A-FF24-40FC-B40B-711A589D4C2F}"/>
              </a:ext>
            </a:extLst>
          </p:cNvPr>
          <p:cNvSpPr txBox="1"/>
          <p:nvPr/>
        </p:nvSpPr>
        <p:spPr>
          <a:xfrm>
            <a:off x="6858000" y="5555159"/>
            <a:ext cx="2154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nô</a:t>
            </a:r>
            <a:endParaRPr lang="en-US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831357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495800" y="2221607"/>
            <a:ext cx="1847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56EF2F6-B451-4B52-AD23-531928932983}"/>
              </a:ext>
            </a:extLst>
          </p:cNvPr>
          <p:cNvSpPr txBox="1"/>
          <p:nvPr/>
        </p:nvSpPr>
        <p:spPr>
          <a:xfrm>
            <a:off x="607404" y="1359278"/>
            <a:ext cx="167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P001 4 hàng" panose="020B06030503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371600" y="262192"/>
            <a:ext cx="6794103" cy="5529008"/>
            <a:chOff x="1984962" y="654848"/>
            <a:chExt cx="4938667" cy="4245109"/>
          </a:xfrm>
        </p:grpSpPr>
        <p:pic>
          <p:nvPicPr>
            <p:cNvPr id="4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143" b="92857" l="212" r="100000">
                          <a14:foregroundMark x1="46186" y1="7143" x2="48729" y2="39286"/>
                          <a14:foregroundMark x1="16949" y1="33036" x2="14407" y2="71875"/>
                          <a14:foregroundMark x1="16949" y1="63839" x2="19280" y2="72098"/>
                          <a14:foregroundMark x1="8475" y1="60938" x2="25636" y2="62500"/>
                          <a14:foregroundMark x1="6356" y1="69196" x2="25212" y2="73661"/>
                          <a14:foregroundMark x1="7415" y1="74777" x2="20551" y2="88839"/>
                          <a14:foregroundMark x1="12924" y1="86830" x2="12500" y2="89509"/>
                          <a14:foregroundMark x1="18008" y1="66518" x2="28814" y2="66295"/>
                          <a14:foregroundMark x1="16102" y1="58036" x2="30720" y2="60045"/>
                          <a14:foregroundMark x1="19068" y1="67634" x2="28602" y2="70982"/>
                          <a14:foregroundMark x1="15254" y1="58482" x2="6356" y2="59152"/>
                          <a14:foregroundMark x1="6356" y1="61161" x2="9534" y2="71429"/>
                          <a14:foregroundMark x1="13136" y1="89955" x2="21822" y2="90402"/>
                          <a14:foregroundMark x1="75000" y1="91071" x2="79237" y2="91071"/>
                          <a14:foregroundMark x1="86653" y1="91741" x2="89407" y2="92411"/>
                          <a14:foregroundMark x1="20551" y1="91071" x2="23305" y2="90402"/>
                          <a14:backgroundMark x1="42797" y1="17188" x2="54449" y2="17188"/>
                          <a14:backgroundMark x1="49364" y1="16071" x2="49364" y2="24777"/>
                          <a14:backgroundMark x1="48729" y1="5580" x2="40466" y2="8259"/>
                          <a14:backgroundMark x1="40678" y1="21205" x2="48305" y2="27902"/>
                          <a14:backgroundMark x1="43432" y1="22545" x2="48729" y2="22768"/>
                          <a14:backgroundMark x1="44280" y1="20759" x2="49153" y2="20089"/>
                          <a14:backgroundMark x1="44915" y1="20089" x2="49364" y2="23438"/>
                          <a14:backgroundMark x1="60805" y1="38393" x2="60805" y2="38393"/>
                          <a14:backgroundMark x1="35805" y1="36830" x2="35805" y2="36830"/>
                          <a14:backgroundMark x1="35805" y1="28571" x2="61017" y2="28571"/>
                          <a14:backgroundMark x1="45763" y1="8259" x2="48305" y2="36607"/>
                          <a14:backgroundMark x1="49153" y1="39286" x2="46186" y2="8259"/>
                          <a14:backgroundMark x1="46822" y1="27009" x2="48941" y2="38393"/>
                          <a14:backgroundMark x1="49153" y1="38839" x2="49153" y2="38839"/>
                          <a14:backgroundMark x1="49364" y1="37946" x2="49364" y2="37946"/>
                          <a14:backgroundMark x1="49364" y1="37277" x2="49364" y2="37277"/>
                          <a14:backgroundMark x1="48729" y1="36384" x2="48729" y2="36384"/>
                          <a14:backgroundMark x1="48729" y1="36161" x2="48305" y2="35268"/>
                          <a14:backgroundMark x1="46822" y1="33259" x2="46822" y2="332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771"/>
            <a:stretch/>
          </p:blipFill>
          <p:spPr bwMode="auto">
            <a:xfrm>
              <a:off x="1984962" y="654848"/>
              <a:ext cx="4692446" cy="42451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2359478" y="2954514"/>
              <a:ext cx="924261" cy="12051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j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99073F2D-E93A-4FAF-8CBF-914F81ED48DE}"/>
                </a:ext>
              </a:extLst>
            </p:cNvPr>
            <p:cNvSpPr/>
            <p:nvPr/>
          </p:nvSpPr>
          <p:spPr>
            <a:xfrm>
              <a:off x="5426075" y="3093258"/>
              <a:ext cx="1497554" cy="142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ts val="1000"/>
                </a:spcAft>
              </a:pPr>
              <a:r>
                <a:rPr lang="en-US" sz="115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w</a:t>
              </a:r>
              <a:r>
                <a:rPr lang="en-US" sz="9600" dirty="0" smtClean="0">
                  <a:solidFill>
                    <a:srgbClr val="FF0000"/>
                  </a:solidFill>
                  <a:latin typeface="HP001 4H Normal" pitchFamily="34" charset="0"/>
                  <a:cs typeface="Arial" pitchFamily="34" charset="0"/>
                </a:rPr>
                <a:t> </a:t>
              </a:r>
              <a:r>
                <a:rPr lang="en-US" sz="9600" dirty="0" smtClean="0">
                  <a:solidFill>
                    <a:srgbClr val="FF0000"/>
                  </a:solidFill>
                  <a:latin typeface="HP001 4 hàng" panose="020B0603050302020204" pitchFamily="34" charset="0"/>
                  <a:cs typeface="Arial" pitchFamily="34" charset="0"/>
                </a:rPr>
                <a:t> </a:t>
              </a:r>
              <a:endParaRPr lang="en-US" sz="105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718" y="357360"/>
            <a:ext cx="6107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M m        N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0963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832"/>
            <a:ext cx="9143999" cy="1514168"/>
          </a:xfrm>
          <a:solidFill>
            <a:srgbClr val="3FB822"/>
          </a:solidFill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  <a:latin typeface=".VnAvant" pitchFamily="34" charset="0"/>
              </a:rPr>
              <a:t>                     </a:t>
            </a:r>
            <a:endParaRPr lang="vi-VN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Autofit/>
          </a:bodyPr>
          <a:lstStyle/>
          <a:p>
            <a:r>
              <a:rPr lang="en-US" sz="13800" dirty="0" err="1" smtClean="0">
                <a:solidFill>
                  <a:srgbClr val="0033CC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0033CC"/>
                </a:solidFill>
                <a:latin typeface="HP-087" pitchFamily="34" charset="0"/>
              </a:rPr>
              <a:t> 1</a:t>
            </a:r>
            <a:endParaRPr lang="vi-VN" sz="13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0"/>
            <a:ext cx="15985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err="1">
                <a:solidFill>
                  <a:schemeClr val="bg1"/>
                </a:solidFill>
                <a:latin typeface=".VnCooper" pitchFamily="34" charset="0"/>
              </a:rPr>
              <a:t>Bµi</a:t>
            </a:r>
            <a:r>
              <a:rPr lang="en-US" sz="5400" b="1" dirty="0">
                <a:solidFill>
                  <a:schemeClr val="bg1"/>
                </a:solidFill>
                <a:latin typeface=".VnCooper" pitchFamily="34" charset="0"/>
              </a:rPr>
              <a:t> </a:t>
            </a:r>
            <a:endParaRPr lang="vi-VN" sz="5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2661">
            <a:off x="612335" y="263482"/>
            <a:ext cx="2524961" cy="193675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40333" y="774288"/>
            <a:ext cx="1056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smtClean="0">
                <a:solidFill>
                  <a:srgbClr val="006600"/>
                </a:solidFill>
                <a:latin typeface=".VnCooper" pitchFamily="34" charset="0"/>
              </a:rPr>
              <a:t>16</a:t>
            </a:r>
            <a:endParaRPr lang="vi-VN" sz="5400" dirty="0">
              <a:solidFill>
                <a:srgbClr val="0066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86718" y="357360"/>
            <a:ext cx="610776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M m        N  </a:t>
            </a:r>
            <a:r>
              <a:rPr lang="en-US" sz="4800" b="1" smtClean="0">
                <a:solidFill>
                  <a:schemeClr val="bg1"/>
                </a:solidFill>
                <a:latin typeface="VNI-Avo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VNI-Avo" pitchFamily="2" charset="0"/>
              </a:rPr>
              <a:t>     </a:t>
            </a:r>
            <a:endParaRPr lang="en-US" sz="6000" b="1">
              <a:solidFill>
                <a:schemeClr val="bg1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98528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23553" b="-106"/>
          <a:stretch/>
        </p:blipFill>
        <p:spPr bwMode="auto">
          <a:xfrm>
            <a:off x="0" y="1295400"/>
            <a:ext cx="9144000" cy="3595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8712" y="2100525"/>
            <a:ext cx="118013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  <a:ea typeface="HP001" pitchFamily="34" charset="-93"/>
              </a:rPr>
              <a:t>j</a:t>
            </a:r>
            <a:endParaRPr lang="vi-VN" sz="8800" dirty="0">
              <a:latin typeface="HP001 Tap Do" pitchFamily="34" charset="-93"/>
              <a:ea typeface="HP001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3238045" y="2214532"/>
            <a:ext cx="1196161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Ș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821444" y="2620296"/>
            <a:ext cx="1292488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vi-VN" sz="8800" dirty="0" smtClean="0">
                <a:latin typeface="HP001" pitchFamily="34" charset="-93"/>
              </a:rPr>
              <a:t>cá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5785019" y="2109920"/>
            <a:ext cx="86433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 Tap Do" pitchFamily="34" charset="-93"/>
              </a:rPr>
              <a:t>w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374192" y="2218310"/>
            <a:ext cx="979755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r>
              <a:rPr lang="en-US" sz="8800" dirty="0" smtClean="0">
                <a:latin typeface="HP001" pitchFamily="34" charset="-93"/>
                <a:ea typeface="HP001" pitchFamily="34" charset="-93"/>
              </a:rPr>
              <a:t>ǻ</a:t>
            </a:r>
            <a:endParaRPr lang="vi-VN" sz="88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2069687" y="2620296"/>
            <a:ext cx="1722193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Ε</a:t>
            </a:r>
            <a:r>
              <a:rPr lang="vi-VN" sz="8800" dirty="0">
                <a:latin typeface="HP001" pitchFamily="34" charset="-93"/>
              </a:rPr>
              <a:t>ɗ 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5669798" y="2614666"/>
            <a:ext cx="14168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endParaRPr lang="vi-VN" sz="8800" dirty="0" smtClean="0">
              <a:latin typeface="HP001" pitchFamily="34" charset="-93"/>
            </a:endParaRPr>
          </a:p>
          <a:p>
            <a:pPr eaLnBrk="1" hangingPunct="1"/>
            <a:r>
              <a:rPr lang="vi-VN" sz="8800" dirty="0" smtClean="0">
                <a:latin typeface="HP001" pitchFamily="34" charset="-93"/>
              </a:rPr>
              <a:t>ǻơ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7029110" y="2629894"/>
            <a:ext cx="141680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vi-VN" sz="8800" dirty="0">
                <a:latin typeface="HP001" pitchFamily="34" charset="-93"/>
              </a:rPr>
              <a:t> </a:t>
            </a:r>
            <a:r>
              <a:rPr lang="el-GR" sz="8800" dirty="0">
                <a:latin typeface="HP001" pitchFamily="34" charset="-93"/>
              </a:rPr>
              <a:t>  </a:t>
            </a:r>
            <a:r>
              <a:rPr lang="vi-VN" sz="8800" dirty="0">
                <a:latin typeface="HP001" pitchFamily="34" charset="-93"/>
              </a:rPr>
              <a:t>  </a:t>
            </a:r>
            <a:endParaRPr lang="vi-VN" sz="8800" dirty="0" smtClean="0">
              <a:latin typeface="HP001" pitchFamily="34" charset="-93"/>
            </a:endParaRPr>
          </a:p>
          <a:p>
            <a:pPr eaLnBrk="1" hangingPunct="1"/>
            <a:r>
              <a:rPr lang="vi-VN" sz="8800" dirty="0">
                <a:latin typeface="HP001" pitchFamily="34" charset="-93"/>
              </a:rPr>
              <a:t>đỏ</a:t>
            </a:r>
          </a:p>
        </p:txBody>
      </p:sp>
    </p:spTree>
    <p:extLst>
      <p:ext uri="{BB962C8B-B14F-4D97-AF65-F5344CB8AC3E}">
        <p14:creationId xmlns:p14="http://schemas.microsoft.com/office/powerpoint/2010/main" val="153381760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979" y="1371600"/>
            <a:ext cx="6016625" cy="307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1371600"/>
            <a:ext cx="6019800" cy="3078163"/>
          </a:xfrm>
        </p:spPr>
      </p:pic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974" y="1752600"/>
            <a:ext cx="5224463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n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286000"/>
            <a:ext cx="5227637" cy="2620963"/>
          </a:xfrm>
        </p:spPr>
      </p:pic>
    </p:spTree>
    <p:extLst>
      <p:ext uri="{BB962C8B-B14F-4D97-AF65-F5344CB8AC3E}">
        <p14:creationId xmlns:p14="http://schemas.microsoft.com/office/powerpoint/2010/main" val="256200063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"/>
          <a:stretch/>
        </p:blipFill>
        <p:spPr bwMode="auto">
          <a:xfrm>
            <a:off x="264126" y="798732"/>
            <a:ext cx="8651274" cy="4687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664679" y="5486400"/>
            <a:ext cx="74238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Boá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meï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cho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Haø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ñi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ca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0033CC"/>
                </a:solidFill>
                <a:latin typeface="VNI-Avo" pitchFamily="2" charset="0"/>
              </a:rPr>
              <a:t>noâ</a:t>
            </a:r>
            <a:r>
              <a:rPr lang="en-US" sz="4800" b="1" dirty="0" smtClean="0">
                <a:solidFill>
                  <a:srgbClr val="0033CC"/>
                </a:solidFill>
                <a:latin typeface="VNI-Avo" pitchFamily="2" charset="0"/>
              </a:rPr>
              <a:t>.</a:t>
            </a:r>
            <a:endParaRPr lang="en-US" sz="48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05" b="100000" l="0" r="100000">
                        <a14:foregroundMark x1="2466" y1="10619" x2="80942" y2="10029"/>
                        <a14:foregroundMark x1="1794" y1="9145" x2="38117" y2="7080"/>
                        <a14:foregroundMark x1="3363" y1="7080" x2="31839" y2="7670"/>
                        <a14:foregroundMark x1="63453" y1="7965" x2="95740" y2="7080"/>
                        <a14:foregroundMark x1="64350" y1="7080" x2="99552" y2="6195"/>
                        <a14:foregroundMark x1="73318" y1="19764" x2="69731" y2="35693"/>
                        <a14:foregroundMark x1="65022" y1="23304" x2="64798" y2="39233"/>
                        <a14:foregroundMark x1="77130" y1="29499" x2="96861" y2="22419"/>
                        <a14:foregroundMark x1="97534" y1="25959" x2="97982" y2="49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89916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429000" y="266167"/>
            <a:ext cx="289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Giôùi</a:t>
            </a:r>
            <a:r>
              <a:rPr lang="en-US" sz="4000" b="1" dirty="0" smtClean="0">
                <a:solidFill>
                  <a:srgbClr val="0033CC"/>
                </a:solidFill>
                <a:latin typeface="VNI-Avo" pitchFamily="2" charset="0"/>
              </a:rPr>
              <a:t> </a:t>
            </a:r>
            <a:r>
              <a:rPr lang="en-US" sz="4000" b="1" dirty="0" err="1" smtClean="0">
                <a:solidFill>
                  <a:srgbClr val="0033CC"/>
                </a:solidFill>
                <a:latin typeface="VNI-Avo" pitchFamily="2" charset="0"/>
              </a:rPr>
              <a:t>thieäu</a:t>
            </a:r>
            <a:endParaRPr lang="en-US" sz="4000" b="1" dirty="0">
              <a:solidFill>
                <a:srgbClr val="0033CC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91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533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Khởi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/>
              <a:t> </a:t>
            </a:r>
            <a:r>
              <a:rPr lang="en-US" b="1" dirty="0" err="1">
                <a:solidFill>
                  <a:srgbClr val="0000CC"/>
                </a:solidFill>
              </a:rPr>
              <a:t>động</a:t>
            </a:r>
            <a:r>
              <a:rPr lang="en-US" b="1" dirty="0">
                <a:solidFill>
                  <a:srgbClr val="0000CC"/>
                </a:solidFill>
              </a:rPr>
              <a:t>!</a:t>
            </a:r>
            <a:endParaRPr lang="vi-VN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5178227C-E317-47AD-AA37-1621D292DB76}"/>
              </a:ext>
            </a:extLst>
          </p:cNvPr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Trò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chơi</a:t>
            </a:r>
            <a:r>
              <a:rPr lang="en-US" b="1" dirty="0" smtClean="0">
                <a:solidFill>
                  <a:srgbClr val="FF0000"/>
                </a:solidFill>
              </a:rPr>
              <a:t>: </a:t>
            </a:r>
            <a:r>
              <a:rPr lang="en-US" b="1" dirty="0" err="1" smtClean="0">
                <a:solidFill>
                  <a:srgbClr val="FF0000"/>
                </a:solidFill>
              </a:rPr>
              <a:t>Hái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táo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vi-VN" b="1" dirty="0">
              <a:solidFill>
                <a:srgbClr val="FF00FF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876" y="3951743"/>
            <a:ext cx="5641124" cy="2601457"/>
            <a:chOff x="231804" y="1045255"/>
            <a:chExt cx="5810066" cy="2779462"/>
          </a:xfrm>
        </p:grpSpPr>
        <p:sp>
          <p:nvSpPr>
            <p:cNvPr id="2" name="Rounded Rectangle 1"/>
            <p:cNvSpPr/>
            <p:nvPr/>
          </p:nvSpPr>
          <p:spPr>
            <a:xfrm>
              <a:off x="231804" y="1045255"/>
              <a:ext cx="5810066" cy="2779462"/>
            </a:xfrm>
            <a:prstGeom prst="roundRect">
              <a:avLst/>
            </a:prstGeom>
            <a:solidFill>
              <a:srgbClr val="99FF33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      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40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4000" b="1" dirty="0" err="1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huù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heà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khoâ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</a:p>
            <a:p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chôï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bôø</a:t>
              </a:r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40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hoà</a:t>
              </a:r>
              <a:endParaRPr lang="en-US" sz="40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endParaRPr lang="en-US" sz="4000" dirty="0">
                <a:latin typeface="VNI-Avo" pitchFamily="2" charset="0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7895" l="9690" r="96512">
                          <a14:foregroundMark x1="23643" y1="72105" x2="40698" y2="810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1066800"/>
              <a:ext cx="996276" cy="733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88624" y="4151962"/>
            <a:ext cx="5894828" cy="2401238"/>
            <a:chOff x="244311" y="4309685"/>
            <a:chExt cx="6113445" cy="2438400"/>
          </a:xfrm>
        </p:grpSpPr>
        <p:sp>
          <p:nvSpPr>
            <p:cNvPr id="5" name="Flowchart: Alternate Process 4"/>
            <p:cNvSpPr/>
            <p:nvPr/>
          </p:nvSpPr>
          <p:spPr>
            <a:xfrm>
              <a:off x="244311" y="4309685"/>
              <a:ext cx="6113445" cy="2438400"/>
            </a:xfrm>
            <a:prstGeom prst="flowChartAlternateProcess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Tìm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vaø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to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nhöõng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caëp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anh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em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sinh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ñoâi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:</a:t>
              </a:r>
            </a:p>
            <a:p>
              <a:r>
                <a:rPr lang="en-US" sz="3600" b="1" dirty="0" smtClean="0">
                  <a:solidFill>
                    <a:schemeClr val="tx1"/>
                  </a:solidFill>
                  <a:latin typeface="VNI-Avo" pitchFamily="2" charset="0"/>
                </a:rPr>
                <a:t>i – I; k – h; H – h; L – l; </a:t>
              </a:r>
            </a:p>
            <a:p>
              <a:r>
                <a:rPr lang="en-US" sz="4000" b="1" dirty="0" smtClean="0">
                  <a:solidFill>
                    <a:schemeClr val="tx1"/>
                  </a:solidFill>
                  <a:latin typeface="VNI-Avo" pitchFamily="2" charset="0"/>
                </a:rPr>
                <a:t>U – u; ö - Ö</a:t>
              </a:r>
              <a:endParaRPr lang="en-US" sz="4000" b="1" dirty="0">
                <a:solidFill>
                  <a:schemeClr val="tx1"/>
                </a:solidFill>
                <a:latin typeface="VNI-Avo" pitchFamily="2" charset="0"/>
              </a:endParaRPr>
            </a:p>
          </p:txBody>
        </p:sp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10000" r="100000">
                          <a14:foregroundMark x1="52857" y1="84375" x2="52857" y2="84375"/>
                          <a14:foregroundMark x1="37857" y1="8482" x2="37857" y2="8482"/>
                          <a14:foregroundMark x1="40000" y1="893" x2="40000" y2="89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228" y="4364202"/>
              <a:ext cx="512344" cy="8189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69" name="Group 7168"/>
          <p:cNvGrpSpPr/>
          <p:nvPr/>
        </p:nvGrpSpPr>
        <p:grpSpPr>
          <a:xfrm>
            <a:off x="367375" y="4161794"/>
            <a:ext cx="5412111" cy="2364218"/>
            <a:chOff x="103928" y="1140982"/>
            <a:chExt cx="5412111" cy="2364218"/>
          </a:xfrm>
        </p:grpSpPr>
        <p:sp>
          <p:nvSpPr>
            <p:cNvPr id="7168" name="Flowchart: Alternate Process 7167"/>
            <p:cNvSpPr/>
            <p:nvPr/>
          </p:nvSpPr>
          <p:spPr>
            <a:xfrm>
              <a:off x="152400" y="1143000"/>
              <a:ext cx="5363639" cy="2362200"/>
            </a:xfrm>
            <a:prstGeom prst="flowChartAlternateProcess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Haõy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ñoïc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naøo</a:t>
              </a:r>
              <a:endParaRPr lang="en-US" sz="3600" b="1" dirty="0" smtClean="0">
                <a:solidFill>
                  <a:srgbClr val="FF0000"/>
                </a:solidFill>
                <a:latin typeface="VNI-Avo" pitchFamily="2" charset="0"/>
              </a:endParaRPr>
            </a:p>
            <a:p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che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oâ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        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döõ</a:t>
              </a:r>
              <a:endParaRPr lang="en-US" sz="3600" b="1" dirty="0" smtClean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Chò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cho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beù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caù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côø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.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8947" l="9690" r="8953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28" y="1140982"/>
              <a:ext cx="1231972" cy="9075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7172" name="Group 7171"/>
          <p:cNvGrpSpPr/>
          <p:nvPr/>
        </p:nvGrpSpPr>
        <p:grpSpPr>
          <a:xfrm>
            <a:off x="292718" y="4035086"/>
            <a:ext cx="5433297" cy="2362200"/>
            <a:chOff x="-64300" y="1103962"/>
            <a:chExt cx="5433297" cy="2362200"/>
          </a:xfrm>
        </p:grpSpPr>
        <p:sp>
          <p:nvSpPr>
            <p:cNvPr id="7171" name="Flowchart: Alternate Process 7170"/>
            <p:cNvSpPr/>
            <p:nvPr/>
          </p:nvSpPr>
          <p:spPr>
            <a:xfrm>
              <a:off x="-64300" y="1103962"/>
              <a:ext cx="5433297" cy="2362200"/>
            </a:xfrm>
            <a:prstGeom prst="flowChartAlternateProcess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r>
                <a:rPr lang="en-US" sz="3600" dirty="0" smtClean="0">
                  <a:latin typeface="VNI-Avo" pitchFamily="2" charset="0"/>
                </a:rPr>
                <a:t>    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Ñoá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vui</a:t>
              </a:r>
              <a:r>
                <a:rPr lang="en-US" sz="3600" b="1" dirty="0" smtClean="0">
                  <a:solidFill>
                    <a:srgbClr val="FF0000"/>
                  </a:solidFill>
                  <a:latin typeface="VNI-Avo" pitchFamily="2" charset="0"/>
                </a:rPr>
                <a:t>?</a:t>
              </a:r>
            </a:p>
            <a:p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Teân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moät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con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vaät</a:t>
              </a:r>
              <a:r>
                <a:rPr lang="en-US" sz="3600" b="1" dirty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leo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treøo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raát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gioûi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baét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ñaàu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baèng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VNI-Avo" pitchFamily="2" charset="0"/>
                </a:rPr>
                <a:t>kh</a:t>
              </a:r>
              <a:r>
                <a:rPr lang="en-US" sz="3600" b="1" dirty="0" smtClean="0">
                  <a:solidFill>
                    <a:schemeClr val="tx2">
                      <a:lumMod val="50000"/>
                    </a:schemeClr>
                  </a:solidFill>
                  <a:latin typeface="VNI-Avo" pitchFamily="2" charset="0"/>
                </a:rPr>
                <a:t>?</a:t>
              </a:r>
              <a:endParaRPr lang="en-US" sz="3600" b="1" dirty="0">
                <a:solidFill>
                  <a:schemeClr val="tx2">
                    <a:lumMod val="50000"/>
                  </a:schemeClr>
                </a:solidFill>
                <a:latin typeface="VNI-Avo" pitchFamily="2" charset="0"/>
              </a:endParaRPr>
            </a:p>
          </p:txBody>
        </p:sp>
        <p:pic>
          <p:nvPicPr>
            <p:cNvPr id="512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21287" y1="33152" x2="35149" y2="23913"/>
                          <a14:foregroundMark x1="63861" y1="29348" x2="81188" y2="32609"/>
                          <a14:foregroundMark x1="23267" y1="48370" x2="38614" y2="62500"/>
                          <a14:foregroundMark x1="22277" y1="51087" x2="25743" y2="67935"/>
                          <a14:foregroundMark x1="57921" y1="44565" x2="75248" y2="44565"/>
                          <a14:foregroundMark x1="60396" y1="44565" x2="55446" y2="65217"/>
                          <a14:backgroundMark x1="73267" y1="35326" x2="77723" y2="369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936" y="1295400"/>
              <a:ext cx="884434" cy="8057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3861" y="1464935"/>
            <a:ext cx="3717777" cy="4973615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5873056" y="3290750"/>
            <a:ext cx="825901" cy="1101201"/>
            <a:chOff x="5191587" y="2179964"/>
            <a:chExt cx="1101201" cy="1101201"/>
          </a:xfrm>
        </p:grpSpPr>
        <p:pic>
          <p:nvPicPr>
            <p:cNvPr id="25" name="tao 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7372414" y="1923751"/>
            <a:ext cx="825901" cy="1101201"/>
            <a:chOff x="5191587" y="2179964"/>
            <a:chExt cx="1101201" cy="1101201"/>
          </a:xfrm>
        </p:grpSpPr>
        <p:pic>
          <p:nvPicPr>
            <p:cNvPr id="29" name="tao 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6092142" y="1872172"/>
            <a:ext cx="825901" cy="1101201"/>
            <a:chOff x="5191587" y="2179964"/>
            <a:chExt cx="1101201" cy="1101201"/>
          </a:xfrm>
        </p:grpSpPr>
        <p:pic>
          <p:nvPicPr>
            <p:cNvPr id="22" name="tao 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=""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06FB48A-A8F8-4672-AB81-54C7F7FEAEDB}"/>
              </a:ext>
            </a:extLst>
          </p:cNvPr>
          <p:cNvGrpSpPr/>
          <p:nvPr/>
        </p:nvGrpSpPr>
        <p:grpSpPr>
          <a:xfrm>
            <a:off x="8341900" y="3057946"/>
            <a:ext cx="825901" cy="1101201"/>
            <a:chOff x="5191587" y="2179964"/>
            <a:chExt cx="1101201" cy="1101201"/>
          </a:xfrm>
        </p:grpSpPr>
        <p:pic>
          <p:nvPicPr>
            <p:cNvPr id="11" name="tao 1" descr="A close up of a logo&#10;&#10;Description automatically generated">
              <a:extLst>
                <a:ext uri="{FF2B5EF4-FFF2-40B4-BE49-F238E27FC236}">
                  <a16:creationId xmlns="" xmlns:a16="http://schemas.microsoft.com/office/drawing/2014/main" id="{EE451F70-31FA-46A2-B855-27675A6D45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3889" y1="27500" x2="67500" y2="10833"/>
                          <a14:foregroundMark x1="67500" y1="10833" x2="72778" y2="113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1587" y="2179964"/>
              <a:ext cx="1101201" cy="1101201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28D176F-C486-43A1-B304-3D0673F890F9}"/>
                </a:ext>
              </a:extLst>
            </p:cNvPr>
            <p:cNvSpPr txBox="1"/>
            <p:nvPr/>
          </p:nvSpPr>
          <p:spPr>
            <a:xfrm>
              <a:off x="5483701" y="2572329"/>
              <a:ext cx="5131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8355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2.59259E-6 L 0.0316 0.541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0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333 0.377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7" y="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22222E-6 L 0.04774 0.61319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8" y="30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1.48148E-6 L 0.0217 0.44908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6" y="2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0" y="0"/>
            <a:ext cx="9144000" cy="5333999"/>
            <a:chOff x="-3012880" y="1620838"/>
            <a:chExt cx="3324006" cy="1689921"/>
          </a:xfrm>
        </p:grpSpPr>
        <p:grpSp>
          <p:nvGrpSpPr>
            <p:cNvPr id="7" name="Group 6"/>
            <p:cNvGrpSpPr/>
            <p:nvPr/>
          </p:nvGrpSpPr>
          <p:grpSpPr>
            <a:xfrm>
              <a:off x="-3012880" y="1620838"/>
              <a:ext cx="3324006" cy="1689921"/>
              <a:chOff x="1736725" y="1620838"/>
              <a:chExt cx="3324006" cy="1689921"/>
            </a:xfrm>
          </p:grpSpPr>
          <p:pic>
            <p:nvPicPr>
              <p:cNvPr id="16" name="Picture 2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071" b="60056"/>
              <a:stretch/>
            </p:blipFill>
            <p:spPr bwMode="auto">
              <a:xfrm>
                <a:off x="1736725" y="1620838"/>
                <a:ext cx="3324006" cy="16899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4" name="Rectangle 3"/>
              <p:cNvSpPr/>
              <p:nvPr/>
            </p:nvSpPr>
            <p:spPr bwMode="auto">
              <a:xfrm>
                <a:off x="2057400" y="2209800"/>
                <a:ext cx="762000" cy="255998"/>
              </a:xfrm>
              <a:prstGeom prst="rect">
                <a:avLst/>
              </a:prstGeom>
              <a:solidFill>
                <a:schemeClr val="bg1">
                  <a:alpha val="92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7" name="Rectangle 16"/>
            <p:cNvSpPr/>
            <p:nvPr/>
          </p:nvSpPr>
          <p:spPr bwMode="auto">
            <a:xfrm>
              <a:off x="-3012880" y="1620838"/>
              <a:ext cx="3107473" cy="533783"/>
            </a:xfrm>
            <a:custGeom>
              <a:avLst/>
              <a:gdLst>
                <a:gd name="connsiteX0" fmla="*/ 0 w 2403280"/>
                <a:gd name="connsiteY0" fmla="*/ 0 h 512762"/>
                <a:gd name="connsiteX1" fmla="*/ 2403280 w 2403280"/>
                <a:gd name="connsiteY1" fmla="*/ 0 h 512762"/>
                <a:gd name="connsiteX2" fmla="*/ 2403280 w 2403280"/>
                <a:gd name="connsiteY2" fmla="*/ 512762 h 512762"/>
                <a:gd name="connsiteX3" fmla="*/ 0 w 2403280"/>
                <a:gd name="connsiteY3" fmla="*/ 512762 h 512762"/>
                <a:gd name="connsiteX4" fmla="*/ 0 w 2403280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03280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453343 w 3107473"/>
                <a:gd name="connsiteY2" fmla="*/ 512762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  <a:gd name="connsiteX0" fmla="*/ 0 w 3107473"/>
                <a:gd name="connsiteY0" fmla="*/ 0 h 512762"/>
                <a:gd name="connsiteX1" fmla="*/ 3107473 w 3107473"/>
                <a:gd name="connsiteY1" fmla="*/ 0 h 512762"/>
                <a:gd name="connsiteX2" fmla="*/ 2524862 w 3107473"/>
                <a:gd name="connsiteY2" fmla="*/ 502555 h 512762"/>
                <a:gd name="connsiteX3" fmla="*/ 0 w 3107473"/>
                <a:gd name="connsiteY3" fmla="*/ 512762 h 512762"/>
                <a:gd name="connsiteX4" fmla="*/ 0 w 3107473"/>
                <a:gd name="connsiteY4" fmla="*/ 0 h 512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07473" h="512762">
                  <a:moveTo>
                    <a:pt x="0" y="0"/>
                  </a:moveTo>
                  <a:lnTo>
                    <a:pt x="3107473" y="0"/>
                  </a:lnTo>
                  <a:cubicBezTo>
                    <a:pt x="3030397" y="339086"/>
                    <a:pt x="2759593" y="331634"/>
                    <a:pt x="2524862" y="502555"/>
                  </a:cubicBezTo>
                  <a:lnTo>
                    <a:pt x="0" y="5127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</a:p>
            </p:txBody>
          </p:sp>
        </p:grpSp>
      </p:grpSp>
      <p:sp>
        <p:nvSpPr>
          <p:cNvPr id="2" name="TextBox 1"/>
          <p:cNvSpPr txBox="1"/>
          <p:nvPr/>
        </p:nvSpPr>
        <p:spPr>
          <a:xfrm>
            <a:off x="10886" y="5715000"/>
            <a:ext cx="89820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ua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cho</a:t>
            </a:r>
            <a:r>
              <a:rPr lang="en-US" sz="4800" b="1" dirty="0" smtClean="0">
                <a:latin typeface="VNI-Avo" pitchFamily="2" charset="0"/>
              </a:rPr>
              <a:t> </a:t>
            </a:r>
            <a:r>
              <a:rPr lang="en-US" sz="4800" b="1" dirty="0" err="1" smtClean="0">
                <a:latin typeface="VNI-Avo" pitchFamily="2" charset="0"/>
              </a:rPr>
              <a:t>Haø</a:t>
            </a:r>
            <a:r>
              <a:rPr lang="en-US" sz="4800" b="1" dirty="0" smtClean="0">
                <a:latin typeface="VNI-Avo" pitchFamily="2" charset="0"/>
              </a:rPr>
              <a:t>.</a:t>
            </a:r>
            <a:endParaRPr lang="en-US" sz="4800" b="1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936623" y="1414584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499332" y="144086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68989" y="2326667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2675322" y="251398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093121" y="247815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m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1580802" y="3527790"/>
            <a:ext cx="17345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4800" b="1" dirty="0" err="1" smtClean="0">
                <a:latin typeface="VNI-Avo" pitchFamily="2" charset="0"/>
              </a:rPr>
              <a:t>eï</a:t>
            </a:r>
            <a:endParaRPr lang="en-US" sz="4800" b="1" dirty="0">
              <a:solidFill>
                <a:srgbClr val="FF0000"/>
              </a:solidFill>
              <a:latin typeface="VNI-Avo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105400" y="2319741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5501640" y="245917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</a:rPr>
              <a:t>n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6351108" y="3461328"/>
            <a:ext cx="1108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4800" b="1" dirty="0" err="1" smtClean="0">
                <a:latin typeface="VNI-Avo" pitchFamily="2" charset="0"/>
              </a:rPr>
              <a:t>ô</a:t>
            </a:r>
            <a:endParaRPr lang="en-US" sz="4800" b="1" dirty="0">
              <a:latin typeface="VNI-Avo" pitchFamily="2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A07FC7F5-9EE6-44BB-B5A8-FB54F63BE291}"/>
              </a:ext>
            </a:extLst>
          </p:cNvPr>
          <p:cNvSpPr txBox="1"/>
          <p:nvPr/>
        </p:nvSpPr>
        <p:spPr>
          <a:xfrm flipH="1">
            <a:off x="7309443" y="2478151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VNI-Avo" pitchFamily="2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49" grpId="0"/>
      <p:bldP spid="50" grpId="0"/>
      <p:bldP spid="53" grpId="0"/>
      <p:bldP spid="52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48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4800" b="1" dirty="0">
                <a:solidFill>
                  <a:srgbClr val="002060"/>
                </a:solidFill>
                <a:latin typeface="Comic Sans MS" pitchFamily="66" charset="0"/>
              </a:rPr>
              <a:t> âm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60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6000" b="1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en-US" sz="60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vi-VN" sz="4800" b="1" dirty="0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9B16FCE-5C2E-42D6-8667-6CBA769DE0D7}"/>
              </a:ext>
            </a:extLst>
          </p:cNvPr>
          <p:cNvGrpSpPr/>
          <p:nvPr/>
        </p:nvGrpSpPr>
        <p:grpSpPr>
          <a:xfrm>
            <a:off x="3667476" y="4092120"/>
            <a:ext cx="792163" cy="646112"/>
            <a:chOff x="5606615" y="4002618"/>
            <a:chExt cx="792163" cy="646112"/>
          </a:xfrm>
        </p:grpSpPr>
        <p:cxnSp>
          <p:nvCxnSpPr>
            <p:cNvPr id="13" name="Straight Connector 12"/>
            <p:cNvCxnSpPr/>
            <p:nvPr/>
          </p:nvCxnSpPr>
          <p:spPr>
            <a:xfrm flipH="1">
              <a:off x="5902684" y="4173274"/>
              <a:ext cx="100012" cy="1524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1"/>
            <p:cNvSpPr>
              <a:spLocks noChangeArrowheads="1"/>
            </p:cNvSpPr>
            <p:nvPr/>
          </p:nvSpPr>
          <p:spPr bwMode="auto">
            <a:xfrm>
              <a:off x="5606615" y="4002618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55837" y="4043804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796213" y="4058457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124200" y="-126264"/>
            <a:ext cx="3886200" cy="365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048000" y="1303214"/>
            <a:ext cx="3886200" cy="2148438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303945" y="1591545"/>
            <a:ext cx="40689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omic Sans MS" pitchFamily="66" charset="0"/>
              </a:rPr>
              <a:t>có</a:t>
            </a:r>
            <a:r>
              <a:rPr lang="vi-VN" sz="3200" b="1" dirty="0">
                <a:solidFill>
                  <a:srgbClr val="002060"/>
                </a:solidFill>
                <a:latin typeface="Comic Sans MS" pitchFamily="66" charset="0"/>
              </a:rPr>
              <a:t> âm</a:t>
            </a:r>
            <a:r>
              <a:rPr lang="en-US" sz="3200" b="1" dirty="0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m</a:t>
            </a:r>
            <a:r>
              <a:rPr lang="en-US" sz="3200" b="1" dirty="0" smtClean="0">
                <a:solidFill>
                  <a:srgbClr val="FF0000"/>
                </a:solidFill>
                <a:latin typeface="VNI-Avo" pitchFamily="2" charset="0"/>
              </a:rPr>
              <a:t>, </a:t>
            </a:r>
            <a:r>
              <a:rPr lang="en-US" sz="3200" b="1" dirty="0">
                <a:solidFill>
                  <a:srgbClr val="FF0000"/>
                </a:solidFill>
                <a:latin typeface="VNI-Avo" pitchFamily="2" charset="0"/>
              </a:rPr>
              <a:t>n</a:t>
            </a:r>
            <a:r>
              <a:rPr lang="vi-VN" sz="3200" b="1" dirty="0" smtClean="0">
                <a:solidFill>
                  <a:srgbClr val="FF0000"/>
                </a:solidFill>
                <a:latin typeface="Comic Sans MS" pitchFamily="66" charset="0"/>
              </a:rPr>
              <a:t>  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Mình cùng thi tài! </a:t>
            </a:r>
            <a:endParaRPr lang="vi-VN" sz="2400" b="1"/>
          </a:p>
        </p:txBody>
      </p: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0AF84E0A-37F5-4971-AF9D-A8428BBED597}"/>
              </a:ext>
            </a:extLst>
          </p:cNvPr>
          <p:cNvGrpSpPr/>
          <p:nvPr/>
        </p:nvGrpSpPr>
        <p:grpSpPr>
          <a:xfrm>
            <a:off x="4991101" y="3948085"/>
            <a:ext cx="1435152" cy="1862048"/>
            <a:chOff x="6142037" y="3843852"/>
            <a:chExt cx="1321732" cy="1862048"/>
          </a:xfrm>
        </p:grpSpPr>
        <p:sp>
          <p:nvSpPr>
            <p:cNvPr id="36" name="Rectangle 11">
              <a:extLst>
                <a:ext uri="{FF2B5EF4-FFF2-40B4-BE49-F238E27FC236}">
                  <a16:creationId xmlns="" xmlns:a16="http://schemas.microsoft.com/office/drawing/2014/main" id="{D5A33A3D-A5CD-4985-A33F-307355EA5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10567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ED316E2C-7653-446E-B818-CE7C75E702B2}"/>
                </a:ext>
              </a:extLst>
            </p:cNvPr>
            <p:cNvSpPr txBox="1"/>
            <p:nvPr/>
          </p:nvSpPr>
          <p:spPr>
            <a:xfrm>
              <a:off x="6533762" y="3843852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í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6469195" y="3477946"/>
            <a:ext cx="930007" cy="1569660"/>
            <a:chOff x="6140469" y="3477946"/>
            <a:chExt cx="930007" cy="1569660"/>
          </a:xfrm>
        </p:grpSpPr>
        <p:sp>
          <p:nvSpPr>
            <p:cNvPr id="32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140469" y="3477946"/>
              <a:ext cx="93000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~</a:t>
              </a:r>
              <a:endParaRPr lang="en-US" sz="96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AB75613D-F858-4497-BCD6-7C25F7099FA9}"/>
              </a:ext>
            </a:extLst>
          </p:cNvPr>
          <p:cNvGrpSpPr/>
          <p:nvPr/>
        </p:nvGrpSpPr>
        <p:grpSpPr>
          <a:xfrm>
            <a:off x="7886954" y="3172153"/>
            <a:ext cx="1078337" cy="1862048"/>
            <a:chOff x="6142037" y="3172153"/>
            <a:chExt cx="1078337" cy="1862048"/>
          </a:xfrm>
        </p:grpSpPr>
        <p:sp>
          <p:nvSpPr>
            <p:cNvPr id="38" name="Rectangle 11">
              <a:extLst>
                <a:ext uri="{FF2B5EF4-FFF2-40B4-BE49-F238E27FC236}">
                  <a16:creationId xmlns="" xmlns:a16="http://schemas.microsoft.com/office/drawing/2014/main" id="{409542B7-634A-425F-8ADF-A2A1A0BD28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42037" y="405872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9BF95559-60B6-4E4B-B977-339B3412AAB7}"/>
                </a:ext>
              </a:extLst>
            </p:cNvPr>
            <p:cNvSpPr txBox="1"/>
            <p:nvPr/>
          </p:nvSpPr>
          <p:spPr>
            <a:xfrm>
              <a:off x="6290367" y="3172153"/>
              <a:ext cx="93000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>
                  <a:solidFill>
                    <a:srgbClr val="008000"/>
                  </a:solidFill>
                  <a:latin typeface="HL Hoctro" panose="02000000000000000000" pitchFamily="2" charset="0"/>
                </a:rPr>
                <a:t>.</a:t>
              </a:r>
              <a:endParaRPr lang="en-US" sz="11500" dirty="0">
                <a:solidFill>
                  <a:srgbClr val="008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92921" y="5830297"/>
            <a:ext cx="8122570" cy="735874"/>
            <a:chOff x="292921" y="5830297"/>
            <a:chExt cx="8122570" cy="735874"/>
          </a:xfrm>
        </p:grpSpPr>
        <p:grpSp>
          <p:nvGrpSpPr>
            <p:cNvPr id="10" name="Group 9"/>
            <p:cNvGrpSpPr/>
            <p:nvPr/>
          </p:nvGrpSpPr>
          <p:grpSpPr>
            <a:xfrm>
              <a:off x="292921" y="5830297"/>
              <a:ext cx="8122570" cy="735874"/>
              <a:chOff x="241788" y="5194118"/>
              <a:chExt cx="8122570" cy="735874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241788" y="5210545"/>
                <a:ext cx="8122570" cy="719447"/>
                <a:chOff x="303553" y="5181600"/>
                <a:chExt cx="8122570" cy="719447"/>
              </a:xfrm>
            </p:grpSpPr>
            <p:sp>
              <p:nvSpPr>
                <p:cNvPr id="27" name="Rectangle 11"/>
                <p:cNvSpPr>
                  <a:spLocks noChangeArrowheads="1"/>
                </p:cNvSpPr>
                <p:nvPr/>
              </p:nvSpPr>
              <p:spPr bwMode="auto">
                <a:xfrm>
                  <a:off x="6570336" y="5231730"/>
                  <a:ext cx="1855787" cy="646112"/>
                </a:xfrm>
                <a:prstGeom prst="rect">
                  <a:avLst/>
                </a:prstGeom>
                <a:noFill/>
                <a:ln w="28575">
                  <a:solidFill>
                    <a:srgbClr val="0000CC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endParaRPr lang="en-US" sz="3600" b="1" dirty="0">
                    <a:solidFill>
                      <a:srgbClr val="FF0000"/>
                    </a:solidFill>
                    <a:latin typeface=".VnAvant" pitchFamily="34" charset="0"/>
                  </a:endParaRPr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="" xmlns:a16="http://schemas.microsoft.com/office/drawing/2014/main" id="{BA8F3BAD-38EB-41A9-BF50-DB0E444914DF}"/>
                    </a:ext>
                  </a:extLst>
                </p:cNvPr>
                <p:cNvGrpSpPr/>
                <p:nvPr/>
              </p:nvGrpSpPr>
              <p:grpSpPr>
                <a:xfrm>
                  <a:off x="303553" y="5181600"/>
                  <a:ext cx="8005034" cy="719447"/>
                  <a:chOff x="303553" y="5181600"/>
                  <a:chExt cx="8005034" cy="719447"/>
                </a:xfrm>
              </p:grpSpPr>
              <p:sp>
                <p:nvSpPr>
                  <p:cNvPr id="2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019890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a</a:t>
                    </a:r>
                  </a:p>
                </p:txBody>
              </p:sp>
              <p:sp>
                <p:nvSpPr>
                  <p:cNvPr id="24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2831644" y="5181600"/>
                    <a:ext cx="792163" cy="646112"/>
                  </a:xfrm>
                  <a:prstGeom prst="rect">
                    <a:avLst/>
                  </a:prstGeom>
                  <a:noFill/>
                  <a:ln w="28575">
                    <a:solidFill>
                      <a:srgbClr val="0000CC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>
                        <a:solidFill>
                          <a:srgbClr val="006600"/>
                        </a:solidFill>
                        <a:latin typeface="VNI-Avo" pitchFamily="2" charset="0"/>
                      </a:rPr>
                      <a:t>m</a:t>
                    </a:r>
                  </a:p>
                </p:txBody>
              </p:sp>
              <p:cxnSp>
                <p:nvCxnSpPr>
                  <p:cNvPr id="25" name="Straight Arrow Connector 24"/>
                  <p:cNvCxnSpPr/>
                  <p:nvPr/>
                </p:nvCxnSpPr>
                <p:spPr>
                  <a:xfrm>
                    <a:off x="3623807" y="5517174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6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303553" y="5254716"/>
                    <a:ext cx="3716337" cy="6463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>
                      <a:spcBef>
                        <a:spcPct val="50000"/>
                      </a:spcBef>
                    </a:pPr>
                    <a:r>
                      <a:rPr lang="en-US" sz="3600" b="1" dirty="0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M: </a:t>
                    </a:r>
                    <a:r>
                      <a:rPr lang="en-US" sz="3600" b="1" dirty="0" err="1" smtClean="0">
                        <a:solidFill>
                          <a:srgbClr val="0066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b="1" dirty="0">
                      <a:solidFill>
                        <a:srgbClr val="006600"/>
                      </a:solidFill>
                      <a:latin typeface="VNI-Avo" pitchFamily="2" charset="0"/>
                    </a:endParaRPr>
                  </a:p>
                </p:txBody>
              </p:sp>
              <p:cxnSp>
                <p:nvCxnSpPr>
                  <p:cNvPr id="28" name="Straight Arrow Connector 27"/>
                  <p:cNvCxnSpPr/>
                  <p:nvPr/>
                </p:nvCxnSpPr>
                <p:spPr>
                  <a:xfrm>
                    <a:off x="6079251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Straight Arrow Connector 30"/>
                  <p:cNvCxnSpPr/>
                  <p:nvPr/>
                </p:nvCxnSpPr>
                <p:spPr>
                  <a:xfrm>
                    <a:off x="4876800" y="5554786"/>
                    <a:ext cx="396875" cy="0"/>
                  </a:xfrm>
                  <a:prstGeom prst="straightConnector1">
                    <a:avLst/>
                  </a:prstGeom>
                  <a:ln w="28575">
                    <a:solidFill>
                      <a:srgbClr val="0000CC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" name="TextBox 5">
                    <a:extLst>
                      <a:ext uri="{FF2B5EF4-FFF2-40B4-BE49-F238E27FC236}">
                        <a16:creationId xmlns="" xmlns:a16="http://schemas.microsoft.com/office/drawing/2014/main" id="{B0A0B03D-0F90-47D1-920A-886E9B67943C}"/>
                      </a:ext>
                    </a:extLst>
                  </p:cNvPr>
                  <p:cNvSpPr txBox="1"/>
                  <p:nvPr/>
                </p:nvSpPr>
                <p:spPr>
                  <a:xfrm>
                    <a:off x="6687871" y="5242240"/>
                    <a:ext cx="1620716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600" b="1" dirty="0" smtClean="0">
                        <a:solidFill>
                          <a:srgbClr val="FF0000"/>
                        </a:solidFill>
                        <a:latin typeface=".VnAvant" pitchFamily="34" charset="0"/>
                      </a:rPr>
                      <a:t> </a:t>
                    </a:r>
                    <a:r>
                      <a:rPr lang="en-US" sz="3600" b="1" dirty="0" err="1" smtClean="0">
                        <a:solidFill>
                          <a:srgbClr val="FF0000"/>
                        </a:solidFill>
                        <a:latin typeface="VNI-Avo" pitchFamily="2" charset="0"/>
                      </a:rPr>
                      <a:t>maù</a:t>
                    </a:r>
                    <a:endParaRPr lang="en-US" sz="3600" dirty="0">
                      <a:solidFill>
                        <a:srgbClr val="FF0000"/>
                      </a:solidFill>
                      <a:latin typeface=".VnAvant" panose="020B7200000000000000" pitchFamily="34" charset="0"/>
                    </a:endParaRPr>
                  </a:p>
                </p:txBody>
              </p:sp>
            </p:grpSp>
          </p:grpSp>
          <p:sp>
            <p:nvSpPr>
              <p:cNvPr id="42" name="Rectangle 11"/>
              <p:cNvSpPr>
                <a:spLocks noChangeArrowheads="1"/>
              </p:cNvSpPr>
              <p:nvPr/>
            </p:nvSpPr>
            <p:spPr bwMode="auto">
              <a:xfrm>
                <a:off x="5181600" y="5194118"/>
                <a:ext cx="792163" cy="646112"/>
              </a:xfrm>
              <a:prstGeom prst="rect">
                <a:avLst/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vi-VN" sz="3600" b="1">
                  <a:solidFill>
                    <a:srgbClr val="0000CC"/>
                  </a:solidFill>
                  <a:latin typeface=".VnAvant" pitchFamily="34" charset="0"/>
                </a:endParaRPr>
              </a:p>
            </p:txBody>
          </p:sp>
        </p:grpSp>
        <p:cxnSp>
          <p:nvCxnSpPr>
            <p:cNvPr id="12" name="Straight Connector 11"/>
            <p:cNvCxnSpPr/>
            <p:nvPr/>
          </p:nvCxnSpPr>
          <p:spPr bwMode="auto">
            <a:xfrm flipH="1">
              <a:off x="5612524" y="6040477"/>
              <a:ext cx="152400" cy="171247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4962</TotalTime>
  <Words>324</Words>
  <Application>Microsoft Office PowerPoint</Application>
  <PresentationFormat>On-screen Show (4:3)</PresentationFormat>
  <Paragraphs>127</Paragraphs>
  <Slides>29</Slides>
  <Notes>2</Notes>
  <HiddenSlides>0</HiddenSlides>
  <MMClips>4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7" baseType="lpstr">
      <vt:lpstr>Arial</vt:lpstr>
      <vt:lpstr>.VnAvant</vt:lpstr>
      <vt:lpstr>Comic Sans MS</vt:lpstr>
      <vt:lpstr>HP001 4H Normal</vt:lpstr>
      <vt:lpstr>.VnAristote</vt:lpstr>
      <vt:lpstr>HP001 Tap Do</vt:lpstr>
      <vt:lpstr>VNI-Avo</vt:lpstr>
      <vt:lpstr>Times New Roman</vt:lpstr>
      <vt:lpstr>Calibri</vt:lpstr>
      <vt:lpstr>HP001</vt:lpstr>
      <vt:lpstr>Arial Rounded MT Bold</vt:lpstr>
      <vt:lpstr>HP001 4 hàng</vt:lpstr>
      <vt:lpstr>HP-087</vt:lpstr>
      <vt:lpstr>HL Hoctro</vt:lpstr>
      <vt:lpstr>.VnCooper</vt:lpstr>
      <vt:lpstr>Office Theme</vt:lpstr>
      <vt:lpstr>1_Default Design</vt:lpstr>
      <vt:lpstr>Bitmap Image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329</cp:revision>
  <dcterms:created xsi:type="dcterms:W3CDTF">2006-08-16T00:00:00Z</dcterms:created>
  <dcterms:modified xsi:type="dcterms:W3CDTF">2021-06-12T13:20:00Z</dcterms:modified>
</cp:coreProperties>
</file>