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16" r:id="rId2"/>
    <p:sldId id="276" r:id="rId3"/>
    <p:sldId id="317" r:id="rId4"/>
    <p:sldId id="318" r:id="rId5"/>
    <p:sldId id="268" r:id="rId6"/>
    <p:sldId id="323" r:id="rId7"/>
    <p:sldId id="324" r:id="rId8"/>
    <p:sldId id="325" r:id="rId9"/>
    <p:sldId id="326" r:id="rId10"/>
    <p:sldId id="327" r:id="rId11"/>
    <p:sldId id="329" r:id="rId12"/>
    <p:sldId id="328" r:id="rId13"/>
    <p:sldId id="319" r:id="rId14"/>
    <p:sldId id="269" r:id="rId15"/>
    <p:sldId id="270" r:id="rId16"/>
    <p:sldId id="271" r:id="rId17"/>
    <p:sldId id="266" r:id="rId18"/>
    <p:sldId id="273" r:id="rId19"/>
    <p:sldId id="322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</p:embeddedFont>
    <p:embeddedFont>
      <p:font typeface="#9Slide03 AllRoundGothic" panose="020B0604020202020204" charset="0"/>
      <p:regular r:id="rId23"/>
    </p:embeddedFont>
    <p:embeddedFont>
      <p:font typeface="#9Slide05 Aphrodite Pro" panose="02000000000000000000" pitchFamily="2" charset="0"/>
      <p:regular r:id="rId24"/>
    </p:embeddedFont>
    <p:embeddedFont>
      <p:font typeface="#9Slide05 Bodega Script" pitchFamily="2" charset="0"/>
      <p:regular r:id="rId25"/>
    </p:embeddedFont>
    <p:embeddedFont>
      <p:font typeface="#9Slide07 IcielPony" panose="020000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  <p:embeddedFont>
      <p:font typeface="UTM Edwardian" panose="02040603050506020204" pitchFamily="18" charset="0"/>
      <p:regular r:id="rId35"/>
      <p:bold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D06"/>
    <a:srgbClr val="FCA78B"/>
    <a:srgbClr val="FFF1DA"/>
    <a:srgbClr val="65AD79"/>
    <a:srgbClr val="679591"/>
    <a:srgbClr val="4A7DAC"/>
    <a:srgbClr val="FA6C3E"/>
    <a:srgbClr val="238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54" autoAdjust="0"/>
  </p:normalViewPr>
  <p:slideViewPr>
    <p:cSldViewPr snapToGrid="0" showGuides="1">
      <p:cViewPr varScale="1">
        <p:scale>
          <a:sx n="102" d="100"/>
          <a:sy n="102" d="100"/>
        </p:scale>
        <p:origin x="918" y="72"/>
      </p:cViewPr>
      <p:guideLst>
        <p:guide orient="horz" pos="212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26D60-B863-4778-AABC-EC85684ABB07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78A30-3D4D-466A-91D9-2DC26ACB46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311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5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5557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05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83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nhổ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,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sâu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rau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515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(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khung</a:t>
            </a:r>
            <a:r>
              <a:rPr lang="en-US" dirty="0"/>
              <a:t> </a:t>
            </a:r>
            <a:r>
              <a:rPr lang="en-US" dirty="0" err="1"/>
              <a:t>trắng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GV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chiếc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6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426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73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78A30-3D4D-466A-91D9-2DC26ACB469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37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505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chuôt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678A30-3D4D-466A-91D9-2DC26ACB469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29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33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5FA0E47B-E83D-484D-97D7-C448819889C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形状, 正方形&#10;&#10;描述已自动生成">
              <a:extLst>
                <a:ext uri="{FF2B5EF4-FFF2-40B4-BE49-F238E27FC236}">
                  <a16:creationId xmlns:a16="http://schemas.microsoft.com/office/drawing/2014/main" id="{FFD85CB7-1954-4422-8B35-231E033A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A3B29F-5420-41F6-9D4F-BDDE2D1B2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图片 9" descr="夜晚亮着灯&#10;&#10;中度可信度描述已自动生成">
            <a:extLst>
              <a:ext uri="{FF2B5EF4-FFF2-40B4-BE49-F238E27FC236}">
                <a16:creationId xmlns:a16="http://schemas.microsoft.com/office/drawing/2014/main" id="{74C76E92-3D39-4560-B097-D3985D322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1" name="图片 10" descr="夜晚亮着灯&#10;&#10;中度可信度描述已自动生成">
            <a:extLst>
              <a:ext uri="{FF2B5EF4-FFF2-40B4-BE49-F238E27FC236}">
                <a16:creationId xmlns:a16="http://schemas.microsoft.com/office/drawing/2014/main" id="{EE6D5BA7-C671-4719-ABCE-0BA9F5EED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12" name="图片 11" descr="夜晚亮着灯&#10;&#10;中度可信度描述已自动生成">
            <a:extLst>
              <a:ext uri="{FF2B5EF4-FFF2-40B4-BE49-F238E27FC236}">
                <a16:creationId xmlns:a16="http://schemas.microsoft.com/office/drawing/2014/main" id="{35CCDB88-0456-49F1-82A7-AC169D97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10624457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2B6B4-BDF1-3704-F2EC-719994D4337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93447" y="-531205"/>
            <a:ext cx="3322608" cy="2920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2AD14-FE94-A79B-5D86-166CEA8FEAE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689347" y="3937763"/>
            <a:ext cx="3322608" cy="2920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9D5DF-66E7-64BD-F536-0268BDA1840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58347" y="6996712"/>
            <a:ext cx="7840136" cy="2664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E23476-8D49-B709-1424-1AC7EDD4E4FA}"/>
              </a:ext>
            </a:extLst>
          </p:cNvPr>
          <p:cNvSpPr txBox="1"/>
          <p:nvPr userDrawn="1"/>
        </p:nvSpPr>
        <p:spPr>
          <a:xfrm>
            <a:off x="9942369" y="297542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00B116-371F-5699-0DCB-1BE065B3B2A0}"/>
              </a:ext>
            </a:extLst>
          </p:cNvPr>
          <p:cNvSpPr txBox="1"/>
          <p:nvPr userDrawn="1"/>
        </p:nvSpPr>
        <p:spPr>
          <a:xfrm>
            <a:off x="-662289" y="6858000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12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" Target="slide7.xml"/><Relationship Id="rId9" Type="http://schemas.openxmlformats.org/officeDocument/2006/relationships/slide" Target="slide8.xml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slide" Target="slide6.xml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audio" Target="../media/media2.mp3"/><Relationship Id="rId16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3.xml"/><Relationship Id="rId1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slide" Target="slide6.xml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7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12" Type="http://schemas.openxmlformats.org/officeDocument/2006/relationships/slide" Target="slide6.xml"/><Relationship Id="rId17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Relationship Id="rId14" Type="http://schemas.openxmlformats.org/officeDocument/2006/relationships/slide" Target="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形状, 正方形&#10;&#10;描述已自动生成">
            <a:extLst>
              <a:ext uri="{FF2B5EF4-FFF2-40B4-BE49-F238E27FC236}">
                <a16:creationId xmlns:a16="http://schemas.microsoft.com/office/drawing/2014/main" id="{2C5AAE97-E670-4252-9258-E91D0176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DD778D-831E-462E-A775-C91EDFEDC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" b="830"/>
          <a:stretch/>
        </p:blipFill>
        <p:spPr>
          <a:xfrm>
            <a:off x="50195" y="-145208"/>
            <a:ext cx="12192000" cy="6858000"/>
          </a:xfrm>
          <a:prstGeom prst="rect">
            <a:avLst/>
          </a:prstGeom>
        </p:spPr>
      </p:pic>
      <p:pic>
        <p:nvPicPr>
          <p:cNvPr id="46" name="图片 45" descr="卡通人物&#10;&#10;描述已自动生成">
            <a:extLst>
              <a:ext uri="{FF2B5EF4-FFF2-40B4-BE49-F238E27FC236}">
                <a16:creationId xmlns:a16="http://schemas.microsoft.com/office/drawing/2014/main" id="{DAC00901-C306-4E45-810F-7E5B7D7DE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1"/>
          <a:stretch/>
        </p:blipFill>
        <p:spPr>
          <a:xfrm>
            <a:off x="6950195" y="389592"/>
            <a:ext cx="5805053" cy="5900342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-147300" y="-217121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FFFC56-2BA4-1186-F1AA-183B5B55CCA5}"/>
              </a:ext>
            </a:extLst>
          </p:cNvPr>
          <p:cNvSpPr/>
          <p:nvPr/>
        </p:nvSpPr>
        <p:spPr>
          <a:xfrm rot="20652816">
            <a:off x="841025" y="837386"/>
            <a:ext cx="2501978" cy="166814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 w="349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ADC373-FE6D-76AB-40AC-CAEE11755439}"/>
              </a:ext>
            </a:extLst>
          </p:cNvPr>
          <p:cNvSpPr/>
          <p:nvPr/>
        </p:nvSpPr>
        <p:spPr>
          <a:xfrm rot="1080736">
            <a:off x="4585753" y="1351332"/>
            <a:ext cx="1560724" cy="90457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  <a:ln w="349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3286E2-4CF3-F127-D4C6-74DACDBE6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642" y="389592"/>
            <a:ext cx="3158002" cy="2383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6BB35F-5177-BDF4-50B4-D92067E6C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8538" y="1132194"/>
            <a:ext cx="2834886" cy="18960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4BE4F9-F95E-4885-F149-AD4E65A295FE}"/>
              </a:ext>
            </a:extLst>
          </p:cNvPr>
          <p:cNvSpPr txBox="1"/>
          <p:nvPr/>
        </p:nvSpPr>
        <p:spPr>
          <a:xfrm rot="226211">
            <a:off x="2974042" y="4454972"/>
            <a:ext cx="4182888" cy="830997"/>
          </a:xfrm>
          <a:prstGeom prst="rect">
            <a:avLst/>
          </a:prstGeom>
          <a:noFill/>
          <a:ln w="3810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một</a:t>
            </a:r>
            <a:r>
              <a:rPr lang="en-US" sz="4800" dirty="0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số</a:t>
            </a:r>
            <a:r>
              <a:rPr lang="en-US" sz="4800" dirty="0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đơn</a:t>
            </a:r>
            <a:r>
              <a:rPr lang="en-US" sz="4800" dirty="0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vị</a:t>
            </a:r>
            <a:endParaRPr lang="vi-VN" sz="4800" dirty="0">
              <a:ln w="38100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C811555-F504-8559-018D-7C601045774A}"/>
              </a:ext>
            </a:extLst>
          </p:cNvPr>
          <p:cNvSpPr/>
          <p:nvPr/>
        </p:nvSpPr>
        <p:spPr>
          <a:xfrm rot="214263">
            <a:off x="2724080" y="4462216"/>
            <a:ext cx="4794882" cy="93493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 w="349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815387-9176-2CA1-44B5-512A9E6D1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6208" y="4181374"/>
            <a:ext cx="5419814" cy="1646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59BCE7-51AB-9049-800A-3654F4E7C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1845" y="-217121"/>
            <a:ext cx="1523956" cy="15088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AA915C-7E45-2A86-4D6A-DA7324D886F6}"/>
              </a:ext>
            </a:extLst>
          </p:cNvPr>
          <p:cNvSpPr txBox="1"/>
          <p:nvPr/>
        </p:nvSpPr>
        <p:spPr>
          <a:xfrm>
            <a:off x="10431683" y="1108171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UTM Edwardian" panose="02040603050506020204" pitchFamily="18" charset="0"/>
              </a:rPr>
              <a:t>Toán</a:t>
            </a:r>
            <a:r>
              <a:rPr lang="en-GB" sz="3200" b="1" dirty="0">
                <a:solidFill>
                  <a:srgbClr val="C00000"/>
                </a:solidFill>
                <a:latin typeface="UTM Edwardian" panose="02040603050506020204" pitchFamily="18" charset="0"/>
              </a:rPr>
              <a:t>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F542A4-8AED-7390-067E-571CB2283DA7}"/>
              </a:ext>
            </a:extLst>
          </p:cNvPr>
          <p:cNvSpPr txBox="1"/>
          <p:nvPr/>
        </p:nvSpPr>
        <p:spPr>
          <a:xfrm rot="976431">
            <a:off x="8425759" y="1332159"/>
            <a:ext cx="1344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UTM Edwardian" panose="02040603050506020204" pitchFamily="18" charset="0"/>
              </a:rPr>
              <a:t>Măng</a:t>
            </a:r>
            <a:r>
              <a:rPr lang="en-GB" sz="3200" b="1" dirty="0">
                <a:solidFill>
                  <a:srgbClr val="C00000"/>
                </a:solidFill>
                <a:latin typeface="UTM Edwardian" panose="02040603050506020204" pitchFamily="18" charset="0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9E0930-3404-BDE8-9113-C8DB988F07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42461" y="2559475"/>
            <a:ext cx="11918713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4C4DFFA-8E4E-44C4-2435-655094D55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38137" cy="706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形状, 正方形&#10;&#10;描述已自动生成">
            <a:extLst>
              <a:ext uri="{FF2B5EF4-FFF2-40B4-BE49-F238E27FC236}">
                <a16:creationId xmlns:a16="http://schemas.microsoft.com/office/drawing/2014/main" id="{2C5AAE97-E670-4252-9258-E91D0176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DD778D-831E-462E-A775-C91EDFEDC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" b="830"/>
          <a:stretch/>
        </p:blipFill>
        <p:spPr>
          <a:xfrm>
            <a:off x="50195" y="-145208"/>
            <a:ext cx="12192000" cy="6858000"/>
          </a:xfrm>
          <a:prstGeom prst="rect">
            <a:avLst/>
          </a:prstGeom>
        </p:spPr>
      </p:pic>
      <p:pic>
        <p:nvPicPr>
          <p:cNvPr id="46" name="图片 45" descr="卡通人物&#10;&#10;描述已自动生成">
            <a:extLst>
              <a:ext uri="{FF2B5EF4-FFF2-40B4-BE49-F238E27FC236}">
                <a16:creationId xmlns:a16="http://schemas.microsoft.com/office/drawing/2014/main" id="{DAC00901-C306-4E45-810F-7E5B7D7DE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1"/>
          <a:stretch/>
        </p:blipFill>
        <p:spPr>
          <a:xfrm>
            <a:off x="6950195" y="389592"/>
            <a:ext cx="5805053" cy="5900342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-147300" y="-217121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7FFFC56-2BA4-1186-F1AA-183B5B55CCA5}"/>
              </a:ext>
            </a:extLst>
          </p:cNvPr>
          <p:cNvSpPr/>
          <p:nvPr/>
        </p:nvSpPr>
        <p:spPr>
          <a:xfrm rot="20652816">
            <a:off x="841025" y="837386"/>
            <a:ext cx="2501978" cy="1668149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 w="349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ADC373-FE6D-76AB-40AC-CAEE11755439}"/>
              </a:ext>
            </a:extLst>
          </p:cNvPr>
          <p:cNvSpPr/>
          <p:nvPr/>
        </p:nvSpPr>
        <p:spPr>
          <a:xfrm rot="1080736">
            <a:off x="4585753" y="1351332"/>
            <a:ext cx="1560724" cy="904576"/>
          </a:xfrm>
          <a:prstGeom prst="roundRect">
            <a:avLst/>
          </a:prstGeom>
          <a:solidFill>
            <a:schemeClr val="accent4">
              <a:lumMod val="40000"/>
              <a:lumOff val="60000"/>
              <a:alpha val="62000"/>
            </a:schemeClr>
          </a:solidFill>
          <a:ln w="349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3286E2-4CF3-F127-D4C6-74DACDBE68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642" y="389592"/>
            <a:ext cx="3158002" cy="2383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6BB35F-5177-BDF4-50B4-D92067E6C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8538" y="1132194"/>
            <a:ext cx="2834886" cy="18960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4BE4F9-F95E-4885-F149-AD4E65A295FE}"/>
              </a:ext>
            </a:extLst>
          </p:cNvPr>
          <p:cNvSpPr txBox="1"/>
          <p:nvPr/>
        </p:nvSpPr>
        <p:spPr>
          <a:xfrm rot="226211">
            <a:off x="2974042" y="4454972"/>
            <a:ext cx="4182888" cy="830997"/>
          </a:xfrm>
          <a:prstGeom prst="rect">
            <a:avLst/>
          </a:prstGeom>
          <a:noFill/>
          <a:ln w="3810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một</a:t>
            </a:r>
            <a:r>
              <a:rPr lang="en-US" sz="4800" dirty="0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số</a:t>
            </a:r>
            <a:r>
              <a:rPr lang="en-US" sz="4800" dirty="0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đơn</a:t>
            </a:r>
            <a:r>
              <a:rPr lang="en-US" sz="4800" dirty="0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4800" dirty="0" err="1">
                <a:ln w="3810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#9Slide03 AllRoundGothic" panose="020B0703020202020104" pitchFamily="34" charset="-93"/>
              </a:rPr>
              <a:t>vị</a:t>
            </a:r>
            <a:endParaRPr lang="vi-VN" sz="4800" dirty="0">
              <a:ln w="381000"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C811555-F504-8559-018D-7C601045774A}"/>
              </a:ext>
            </a:extLst>
          </p:cNvPr>
          <p:cNvSpPr/>
          <p:nvPr/>
        </p:nvSpPr>
        <p:spPr>
          <a:xfrm rot="214263">
            <a:off x="2724080" y="4462216"/>
            <a:ext cx="4794882" cy="934938"/>
          </a:xfrm>
          <a:prstGeom prst="roundRect">
            <a:avLst/>
          </a:prstGeom>
          <a:solidFill>
            <a:schemeClr val="accent2">
              <a:lumMod val="40000"/>
              <a:lumOff val="60000"/>
              <a:alpha val="62000"/>
            </a:schemeClr>
          </a:solidFill>
          <a:ln w="349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E815387-9176-2CA1-44B5-512A9E6D12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6208" y="4181374"/>
            <a:ext cx="5419814" cy="16460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59BCE7-51AB-9049-800A-3654F4E7C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1845" y="-217121"/>
            <a:ext cx="1523956" cy="15088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AA915C-7E45-2A86-4D6A-DA7324D886F6}"/>
              </a:ext>
            </a:extLst>
          </p:cNvPr>
          <p:cNvSpPr txBox="1"/>
          <p:nvPr/>
        </p:nvSpPr>
        <p:spPr>
          <a:xfrm>
            <a:off x="10431683" y="1108171"/>
            <a:ext cx="1344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UTM Edwardian" panose="02040603050506020204" pitchFamily="18" charset="0"/>
              </a:rPr>
              <a:t>Toán</a:t>
            </a:r>
            <a:r>
              <a:rPr lang="en-GB" sz="3200" b="1" dirty="0">
                <a:solidFill>
                  <a:srgbClr val="C00000"/>
                </a:solidFill>
                <a:latin typeface="UTM Edwardian" panose="02040603050506020204" pitchFamily="18" charset="0"/>
              </a:rPr>
              <a:t>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F542A4-8AED-7390-067E-571CB2283DA7}"/>
              </a:ext>
            </a:extLst>
          </p:cNvPr>
          <p:cNvSpPr txBox="1"/>
          <p:nvPr/>
        </p:nvSpPr>
        <p:spPr>
          <a:xfrm rot="976431">
            <a:off x="8425759" y="1332159"/>
            <a:ext cx="13449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UTM Edwardian" panose="02040603050506020204" pitchFamily="18" charset="0"/>
              </a:rPr>
              <a:t>Măng</a:t>
            </a:r>
            <a:r>
              <a:rPr lang="en-GB" sz="3200" b="1" dirty="0">
                <a:solidFill>
                  <a:srgbClr val="C00000"/>
                </a:solidFill>
                <a:latin typeface="UTM Edwardian" panose="02040603050506020204" pitchFamily="18" charset="0"/>
              </a:rPr>
              <a:t> Non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9E0930-3404-BDE8-9113-C8DB988F07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42461" y="2559475"/>
            <a:ext cx="11918713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形状, 正方形&#10;&#10;描述已自动生成">
            <a:extLst>
              <a:ext uri="{FF2B5EF4-FFF2-40B4-BE49-F238E27FC236}">
                <a16:creationId xmlns:a16="http://schemas.microsoft.com/office/drawing/2014/main" id="{2C5AAE97-E670-4252-9258-E91D0176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DD778D-831E-462E-A775-C91EDFEDC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" b="830"/>
          <a:stretch/>
        </p:blipFill>
        <p:spPr>
          <a:xfrm>
            <a:off x="-132525" y="138221"/>
            <a:ext cx="12192000" cy="6858000"/>
          </a:xfrm>
          <a:prstGeom prst="rect">
            <a:avLst/>
          </a:prstGeom>
        </p:spPr>
      </p:pic>
      <p:pic>
        <p:nvPicPr>
          <p:cNvPr id="46" name="图片 45" descr="卡通人物&#10;&#10;描述已自动生成">
            <a:extLst>
              <a:ext uri="{FF2B5EF4-FFF2-40B4-BE49-F238E27FC236}">
                <a16:creationId xmlns:a16="http://schemas.microsoft.com/office/drawing/2014/main" id="{DAC00901-C306-4E45-810F-7E5B7D7DE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1"/>
          <a:stretch/>
        </p:blipFill>
        <p:spPr>
          <a:xfrm>
            <a:off x="5849257" y="13788"/>
            <a:ext cx="6720114" cy="6830423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5901CB7-B1E5-4E22-8728-BDEF9F22204C}"/>
              </a:ext>
            </a:extLst>
          </p:cNvPr>
          <p:cNvGrpSpPr/>
          <p:nvPr/>
        </p:nvGrpSpPr>
        <p:grpSpPr>
          <a:xfrm>
            <a:off x="2467428" y="1097301"/>
            <a:ext cx="1471052" cy="1471052"/>
            <a:chOff x="1902445" y="3202395"/>
            <a:chExt cx="849086" cy="849086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A402064F-5A37-4C36-AE30-794CB3C51508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 Medium"/>
                <a:cs typeface="+mn-cs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1902FDF5-8EA4-4ADC-89E6-737685C2BF5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B54D06"/>
                  </a:solidFill>
                  <a:effectLst/>
                  <a:uLnTx/>
                  <a:uFillTx/>
                  <a:latin typeface="字魂131号-酷乐潮玩体" panose="00000500000000000000" pitchFamily="2" charset="-122"/>
                  <a:ea typeface="字魂131号-酷乐潮玩体" panose="00000500000000000000" pitchFamily="2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/>
                <a:uLnTx/>
                <a:uFillTx/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183BDD3-E6E0-64F4-80FF-4F676EB9A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34032" y="2628218"/>
            <a:ext cx="1192481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494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形状, 正方形&#10;&#10;描述已自动生成">
            <a:extLst>
              <a:ext uri="{FF2B5EF4-FFF2-40B4-BE49-F238E27FC236}">
                <a16:creationId xmlns:a16="http://schemas.microsoft.com/office/drawing/2014/main" id="{2C5AAE97-E670-4252-9258-E91D0176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DD778D-831E-462E-A775-C91EDFEDC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" b="8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 descr="卡通人物&#10;&#10;描述已自动生成">
            <a:extLst>
              <a:ext uri="{FF2B5EF4-FFF2-40B4-BE49-F238E27FC236}">
                <a16:creationId xmlns:a16="http://schemas.microsoft.com/office/drawing/2014/main" id="{DAC00901-C306-4E45-810F-7E5B7D7DE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1"/>
          <a:stretch/>
        </p:blipFill>
        <p:spPr>
          <a:xfrm>
            <a:off x="-153899" y="679874"/>
            <a:ext cx="5373285" cy="5461486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5901CB7-B1E5-4E22-8728-BDEF9F22204C}"/>
              </a:ext>
            </a:extLst>
          </p:cNvPr>
          <p:cNvGrpSpPr/>
          <p:nvPr/>
        </p:nvGrpSpPr>
        <p:grpSpPr>
          <a:xfrm>
            <a:off x="5924809" y="1215026"/>
            <a:ext cx="5495490" cy="4427948"/>
            <a:chOff x="3844478" y="2863773"/>
            <a:chExt cx="3171978" cy="2555794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A402064F-5A37-4C36-AE30-794CB3C51508}"/>
                </a:ext>
              </a:extLst>
            </p:cNvPr>
            <p:cNvSpPr/>
            <p:nvPr/>
          </p:nvSpPr>
          <p:spPr>
            <a:xfrm>
              <a:off x="3844478" y="2863773"/>
              <a:ext cx="3171978" cy="2555794"/>
            </a:xfrm>
            <a:custGeom>
              <a:avLst/>
              <a:gdLst>
                <a:gd name="connsiteX0" fmla="*/ 0 w 3171978"/>
                <a:gd name="connsiteY0" fmla="*/ 425974 h 2555794"/>
                <a:gd name="connsiteX1" fmla="*/ 425974 w 3171978"/>
                <a:gd name="connsiteY1" fmla="*/ 0 h 2555794"/>
                <a:gd name="connsiteX2" fmla="*/ 2746004 w 3171978"/>
                <a:gd name="connsiteY2" fmla="*/ 0 h 2555794"/>
                <a:gd name="connsiteX3" fmla="*/ 3171978 w 3171978"/>
                <a:gd name="connsiteY3" fmla="*/ 425974 h 2555794"/>
                <a:gd name="connsiteX4" fmla="*/ 3171978 w 3171978"/>
                <a:gd name="connsiteY4" fmla="*/ 2129820 h 2555794"/>
                <a:gd name="connsiteX5" fmla="*/ 2746004 w 3171978"/>
                <a:gd name="connsiteY5" fmla="*/ 2555794 h 2555794"/>
                <a:gd name="connsiteX6" fmla="*/ 425974 w 3171978"/>
                <a:gd name="connsiteY6" fmla="*/ 2555794 h 2555794"/>
                <a:gd name="connsiteX7" fmla="*/ 0 w 3171978"/>
                <a:gd name="connsiteY7" fmla="*/ 2129820 h 2555794"/>
                <a:gd name="connsiteX8" fmla="*/ 0 w 3171978"/>
                <a:gd name="connsiteY8" fmla="*/ 425974 h 255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1978" h="2555794" fill="none" extrusionOk="0">
                  <a:moveTo>
                    <a:pt x="0" y="425974"/>
                  </a:moveTo>
                  <a:cubicBezTo>
                    <a:pt x="-8768" y="214181"/>
                    <a:pt x="221405" y="-26449"/>
                    <a:pt x="425974" y="0"/>
                  </a:cubicBezTo>
                  <a:cubicBezTo>
                    <a:pt x="1544076" y="154582"/>
                    <a:pt x="1645608" y="13939"/>
                    <a:pt x="2746004" y="0"/>
                  </a:cubicBezTo>
                  <a:cubicBezTo>
                    <a:pt x="2987606" y="-5987"/>
                    <a:pt x="3170603" y="195799"/>
                    <a:pt x="3171978" y="425974"/>
                  </a:cubicBezTo>
                  <a:cubicBezTo>
                    <a:pt x="3313212" y="889386"/>
                    <a:pt x="3130151" y="1844748"/>
                    <a:pt x="3171978" y="2129820"/>
                  </a:cubicBezTo>
                  <a:cubicBezTo>
                    <a:pt x="3163705" y="2336311"/>
                    <a:pt x="2966360" y="2574400"/>
                    <a:pt x="2746004" y="2555794"/>
                  </a:cubicBezTo>
                  <a:cubicBezTo>
                    <a:pt x="2019874" y="2686035"/>
                    <a:pt x="712051" y="2594557"/>
                    <a:pt x="425974" y="2555794"/>
                  </a:cubicBezTo>
                  <a:cubicBezTo>
                    <a:pt x="184542" y="2551543"/>
                    <a:pt x="15901" y="2361933"/>
                    <a:pt x="0" y="2129820"/>
                  </a:cubicBezTo>
                  <a:cubicBezTo>
                    <a:pt x="18956" y="1392569"/>
                    <a:pt x="67109" y="886830"/>
                    <a:pt x="0" y="425974"/>
                  </a:cubicBezTo>
                  <a:close/>
                </a:path>
                <a:path w="3171978" h="2555794" stroke="0" extrusionOk="0">
                  <a:moveTo>
                    <a:pt x="0" y="425974"/>
                  </a:moveTo>
                  <a:cubicBezTo>
                    <a:pt x="1613" y="153832"/>
                    <a:pt x="212491" y="7937"/>
                    <a:pt x="425974" y="0"/>
                  </a:cubicBezTo>
                  <a:cubicBezTo>
                    <a:pt x="813322" y="9596"/>
                    <a:pt x="1858959" y="138286"/>
                    <a:pt x="2746004" y="0"/>
                  </a:cubicBezTo>
                  <a:cubicBezTo>
                    <a:pt x="2992268" y="8739"/>
                    <a:pt x="3146762" y="186191"/>
                    <a:pt x="3171978" y="425974"/>
                  </a:cubicBezTo>
                  <a:cubicBezTo>
                    <a:pt x="3063938" y="1214702"/>
                    <a:pt x="3051674" y="1815033"/>
                    <a:pt x="3171978" y="2129820"/>
                  </a:cubicBezTo>
                  <a:cubicBezTo>
                    <a:pt x="3206387" y="2384167"/>
                    <a:pt x="2962219" y="2569363"/>
                    <a:pt x="2746004" y="2555794"/>
                  </a:cubicBezTo>
                  <a:cubicBezTo>
                    <a:pt x="2053976" y="2554179"/>
                    <a:pt x="1180205" y="2702505"/>
                    <a:pt x="425974" y="2555794"/>
                  </a:cubicBezTo>
                  <a:cubicBezTo>
                    <a:pt x="187849" y="2548381"/>
                    <a:pt x="-10434" y="2367022"/>
                    <a:pt x="0" y="2129820"/>
                  </a:cubicBezTo>
                  <a:cubicBezTo>
                    <a:pt x="49925" y="1700154"/>
                    <a:pt x="150611" y="1275626"/>
                    <a:pt x="0" y="42597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1902FDF5-8EA4-4ADC-89E6-737685C2BF5F}"/>
                </a:ext>
              </a:extLst>
            </p:cNvPr>
            <p:cNvSpPr/>
            <p:nvPr/>
          </p:nvSpPr>
          <p:spPr>
            <a:xfrm>
              <a:off x="3895410" y="2888591"/>
              <a:ext cx="2879725" cy="2331379"/>
            </a:xfrm>
            <a:custGeom>
              <a:avLst/>
              <a:gdLst>
                <a:gd name="connsiteX0" fmla="*/ 0 w 2879725"/>
                <a:gd name="connsiteY0" fmla="*/ 388571 h 2331379"/>
                <a:gd name="connsiteX1" fmla="*/ 388571 w 2879725"/>
                <a:gd name="connsiteY1" fmla="*/ 0 h 2331379"/>
                <a:gd name="connsiteX2" fmla="*/ 2491154 w 2879725"/>
                <a:gd name="connsiteY2" fmla="*/ 0 h 2331379"/>
                <a:gd name="connsiteX3" fmla="*/ 2879725 w 2879725"/>
                <a:gd name="connsiteY3" fmla="*/ 388571 h 2331379"/>
                <a:gd name="connsiteX4" fmla="*/ 2879725 w 2879725"/>
                <a:gd name="connsiteY4" fmla="*/ 1942808 h 2331379"/>
                <a:gd name="connsiteX5" fmla="*/ 2491154 w 2879725"/>
                <a:gd name="connsiteY5" fmla="*/ 2331379 h 2331379"/>
                <a:gd name="connsiteX6" fmla="*/ 388571 w 2879725"/>
                <a:gd name="connsiteY6" fmla="*/ 2331379 h 2331379"/>
                <a:gd name="connsiteX7" fmla="*/ 0 w 2879725"/>
                <a:gd name="connsiteY7" fmla="*/ 1942808 h 2331379"/>
                <a:gd name="connsiteX8" fmla="*/ 0 w 2879725"/>
                <a:gd name="connsiteY8" fmla="*/ 388571 h 233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9725" h="2331379" fill="none" extrusionOk="0">
                  <a:moveTo>
                    <a:pt x="0" y="388571"/>
                  </a:moveTo>
                  <a:cubicBezTo>
                    <a:pt x="-9767" y="200109"/>
                    <a:pt x="192933" y="-16344"/>
                    <a:pt x="388571" y="0"/>
                  </a:cubicBezTo>
                  <a:cubicBezTo>
                    <a:pt x="1218253" y="154582"/>
                    <a:pt x="2142167" y="13939"/>
                    <a:pt x="2491154" y="0"/>
                  </a:cubicBezTo>
                  <a:cubicBezTo>
                    <a:pt x="2732820" y="-25544"/>
                    <a:pt x="2871187" y="205546"/>
                    <a:pt x="2879725" y="388571"/>
                  </a:cubicBezTo>
                  <a:cubicBezTo>
                    <a:pt x="2882202" y="884544"/>
                    <a:pt x="2885038" y="1487164"/>
                    <a:pt x="2879725" y="1942808"/>
                  </a:cubicBezTo>
                  <a:cubicBezTo>
                    <a:pt x="2869465" y="2121732"/>
                    <a:pt x="2699914" y="2338673"/>
                    <a:pt x="2491154" y="2331379"/>
                  </a:cubicBezTo>
                  <a:cubicBezTo>
                    <a:pt x="1949074" y="2461620"/>
                    <a:pt x="1372408" y="2370142"/>
                    <a:pt x="388571" y="2331379"/>
                  </a:cubicBezTo>
                  <a:cubicBezTo>
                    <a:pt x="144569" y="2311133"/>
                    <a:pt x="8086" y="2155810"/>
                    <a:pt x="0" y="1942808"/>
                  </a:cubicBezTo>
                  <a:cubicBezTo>
                    <a:pt x="87030" y="1535674"/>
                    <a:pt x="86321" y="1038313"/>
                    <a:pt x="0" y="388571"/>
                  </a:cubicBezTo>
                  <a:close/>
                </a:path>
                <a:path w="2879725" h="2331379" stroke="0" extrusionOk="0">
                  <a:moveTo>
                    <a:pt x="0" y="388571"/>
                  </a:moveTo>
                  <a:cubicBezTo>
                    <a:pt x="726" y="157366"/>
                    <a:pt x="212811" y="14156"/>
                    <a:pt x="388571" y="0"/>
                  </a:cubicBezTo>
                  <a:cubicBezTo>
                    <a:pt x="1126539" y="9596"/>
                    <a:pt x="1620115" y="138286"/>
                    <a:pt x="2491154" y="0"/>
                  </a:cubicBezTo>
                  <a:cubicBezTo>
                    <a:pt x="2732897" y="21553"/>
                    <a:pt x="2871775" y="172543"/>
                    <a:pt x="2879725" y="388571"/>
                  </a:cubicBezTo>
                  <a:cubicBezTo>
                    <a:pt x="2905056" y="1036560"/>
                    <a:pt x="2827327" y="1752592"/>
                    <a:pt x="2879725" y="1942808"/>
                  </a:cubicBezTo>
                  <a:cubicBezTo>
                    <a:pt x="2884114" y="2159845"/>
                    <a:pt x="2690045" y="2342573"/>
                    <a:pt x="2491154" y="2331379"/>
                  </a:cubicBezTo>
                  <a:cubicBezTo>
                    <a:pt x="2128438" y="2329764"/>
                    <a:pt x="1315044" y="2478090"/>
                    <a:pt x="388571" y="2331379"/>
                  </a:cubicBezTo>
                  <a:cubicBezTo>
                    <a:pt x="169694" y="2320322"/>
                    <a:pt x="-14985" y="2160201"/>
                    <a:pt x="0" y="1942808"/>
                  </a:cubicBezTo>
                  <a:cubicBezTo>
                    <a:pt x="135517" y="1731078"/>
                    <a:pt x="43087" y="985445"/>
                    <a:pt x="0" y="388571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60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52DC327-CF2F-7B74-03AE-49092983ED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861" y="1425874"/>
            <a:ext cx="5011346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3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275AC9B-7ECF-56BC-BA1F-0A9EE96F2CE6}"/>
              </a:ext>
            </a:extLst>
          </p:cNvPr>
          <p:cNvSpPr/>
          <p:nvPr/>
        </p:nvSpPr>
        <p:spPr>
          <a:xfrm>
            <a:off x="1071379" y="536577"/>
            <a:ext cx="10289659" cy="1569660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BBFBCE-123C-E9A7-732E-A62CA18F91C0}"/>
              </a:ext>
            </a:extLst>
          </p:cNvPr>
          <p:cNvSpPr txBox="1"/>
          <p:nvPr/>
        </p:nvSpPr>
        <p:spPr>
          <a:xfrm>
            <a:off x="1274691" y="426178"/>
            <a:ext cx="98830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6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623AAD9E-0879-4029-1663-3B19B3DEA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1" y="2645877"/>
            <a:ext cx="1422559" cy="1422559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4A872286-776A-F713-B0E0-C9DA5A1DF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86" y="2663447"/>
            <a:ext cx="1422559" cy="1422559"/>
          </a:xfrm>
          <a:prstGeom prst="rect">
            <a:avLst/>
          </a:prstGeom>
        </p:spPr>
      </p:pic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669EDEAE-61A5-EEBF-3A09-96DDB60795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17" y="2663463"/>
            <a:ext cx="1422559" cy="1422559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54B30BFB-D33B-B3E2-95FB-3BA503DEA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16" y="2648581"/>
            <a:ext cx="1422559" cy="1422559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79851685-68AB-A0EC-61E9-9E38E43F3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86" y="2663446"/>
            <a:ext cx="1422559" cy="1422559"/>
          </a:xfrm>
          <a:prstGeom prst="rect">
            <a:avLst/>
          </a:prstGeom>
        </p:spPr>
      </p:pic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A3DEC3A3-B806-B65B-4D63-4B10C56399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253" y="2717720"/>
            <a:ext cx="1422559" cy="1422559"/>
          </a:xfrm>
          <a:prstGeom prst="rect">
            <a:avLst/>
          </a:prstGeom>
        </p:spPr>
      </p:pic>
      <p:pic>
        <p:nvPicPr>
          <p:cNvPr id="31" name="Picture 30" descr="Diagram&#10;&#10;Description automatically generated">
            <a:extLst>
              <a:ext uri="{FF2B5EF4-FFF2-40B4-BE49-F238E27FC236}">
                <a16:creationId xmlns:a16="http://schemas.microsoft.com/office/drawing/2014/main" id="{DB0FB8F8-2C40-01D1-94E6-983F4DFBB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731" y="3851307"/>
            <a:ext cx="1275961" cy="1275961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B2BAA306-FB72-DE14-1600-AC8D5DE663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529" y="3806840"/>
            <a:ext cx="1275961" cy="1275961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2FA975A8-8FCD-2935-7623-7A3DDAE626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639" y="3952559"/>
            <a:ext cx="1275961" cy="1275961"/>
          </a:xfrm>
          <a:prstGeom prst="rect">
            <a:avLst/>
          </a:prstGeom>
        </p:spPr>
      </p:pic>
      <p:sp>
        <p:nvSpPr>
          <p:cNvPr id="42" name="Left Brace 41">
            <a:extLst>
              <a:ext uri="{FF2B5EF4-FFF2-40B4-BE49-F238E27FC236}">
                <a16:creationId xmlns:a16="http://schemas.microsoft.com/office/drawing/2014/main" id="{CC495729-D9DE-0861-A440-3B0C7E218BC0}"/>
              </a:ext>
            </a:extLst>
          </p:cNvPr>
          <p:cNvSpPr/>
          <p:nvPr/>
        </p:nvSpPr>
        <p:spPr>
          <a:xfrm rot="5400000">
            <a:off x="3464459" y="-35479"/>
            <a:ext cx="613818" cy="5702200"/>
          </a:xfrm>
          <a:prstGeom prst="leftBrace">
            <a:avLst>
              <a:gd name="adj1" fmla="val 8333"/>
              <a:gd name="adj2" fmla="val 4978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89DCE0-336E-86F4-4F18-6E61904E83ED}"/>
              </a:ext>
            </a:extLst>
          </p:cNvPr>
          <p:cNvGrpSpPr/>
          <p:nvPr/>
        </p:nvGrpSpPr>
        <p:grpSpPr>
          <a:xfrm>
            <a:off x="556044" y="3957453"/>
            <a:ext cx="6430649" cy="1326137"/>
            <a:chOff x="710008" y="3671045"/>
            <a:chExt cx="6430649" cy="1326137"/>
          </a:xfrm>
        </p:grpSpPr>
        <p:pic>
          <p:nvPicPr>
            <p:cNvPr id="35" name="Picture 34" descr="Shape&#10;&#10;Description automatically generated">
              <a:extLst>
                <a:ext uri="{FF2B5EF4-FFF2-40B4-BE49-F238E27FC236}">
                  <a16:creationId xmlns:a16="http://schemas.microsoft.com/office/drawing/2014/main" id="{EE81806C-E3E8-E3EF-90E6-3BADCE856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60" y="3897506"/>
              <a:ext cx="902079" cy="874384"/>
            </a:xfrm>
            <a:prstGeom prst="rect">
              <a:avLst/>
            </a:prstGeom>
          </p:spPr>
        </p:pic>
        <p:pic>
          <p:nvPicPr>
            <p:cNvPr id="36" name="Picture 35" descr="Shape&#10;&#10;Description automatically generated">
              <a:extLst>
                <a:ext uri="{FF2B5EF4-FFF2-40B4-BE49-F238E27FC236}">
                  <a16:creationId xmlns:a16="http://schemas.microsoft.com/office/drawing/2014/main" id="{16B157A9-9A70-9FD9-C7E1-49615F99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586" y="3902000"/>
              <a:ext cx="902079" cy="874384"/>
            </a:xfrm>
            <a:prstGeom prst="rect">
              <a:avLst/>
            </a:prstGeom>
          </p:spPr>
        </p:pic>
        <p:pic>
          <p:nvPicPr>
            <p:cNvPr id="37" name="Picture 36" descr="Shape&#10;&#10;Description automatically generated">
              <a:extLst>
                <a:ext uri="{FF2B5EF4-FFF2-40B4-BE49-F238E27FC236}">
                  <a16:creationId xmlns:a16="http://schemas.microsoft.com/office/drawing/2014/main" id="{8637E17D-D954-983A-B6B1-704E1EBFA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023" y="3897506"/>
              <a:ext cx="902079" cy="874384"/>
            </a:xfrm>
            <a:prstGeom prst="rect">
              <a:avLst/>
            </a:prstGeom>
          </p:spPr>
        </p:pic>
        <p:pic>
          <p:nvPicPr>
            <p:cNvPr id="38" name="Picture 37" descr="Shape&#10;&#10;Description automatically generated">
              <a:extLst>
                <a:ext uri="{FF2B5EF4-FFF2-40B4-BE49-F238E27FC236}">
                  <a16:creationId xmlns:a16="http://schemas.microsoft.com/office/drawing/2014/main" id="{F2829997-D4DF-AAAD-FC28-1FAEFCC7C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5333" y="3922009"/>
              <a:ext cx="902079" cy="874384"/>
            </a:xfrm>
            <a:prstGeom prst="rect">
              <a:avLst/>
            </a:prstGeom>
          </p:spPr>
        </p:pic>
        <p:pic>
          <p:nvPicPr>
            <p:cNvPr id="39" name="Picture 38" descr="Shape&#10;&#10;Description automatically generated">
              <a:extLst>
                <a:ext uri="{FF2B5EF4-FFF2-40B4-BE49-F238E27FC236}">
                  <a16:creationId xmlns:a16="http://schemas.microsoft.com/office/drawing/2014/main" id="{D776E110-90AC-E25B-EEFC-0F15B0FA5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506" y="3922009"/>
              <a:ext cx="902079" cy="874384"/>
            </a:xfrm>
            <a:prstGeom prst="rect">
              <a:avLst/>
            </a:prstGeom>
          </p:spPr>
        </p:pic>
        <p:pic>
          <p:nvPicPr>
            <p:cNvPr id="40" name="Picture 39" descr="Shape&#10;&#10;Description automatically generated">
              <a:extLst>
                <a:ext uri="{FF2B5EF4-FFF2-40B4-BE49-F238E27FC236}">
                  <a16:creationId xmlns:a16="http://schemas.microsoft.com/office/drawing/2014/main" id="{99CE43F0-645C-A2FB-FB21-CF3BB59E5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787" b="95928" l="3509" r="94737">
                          <a14:foregroundMark x1="18421" y1="36652" x2="51754" y2="50679"/>
                          <a14:foregroundMark x1="51754" y1="50679" x2="53947" y2="75113"/>
                          <a14:foregroundMark x1="53947" y1="75113" x2="39035" y2="35294"/>
                          <a14:foregroundMark x1="39035" y1="35294" x2="50000" y2="15837"/>
                          <a14:foregroundMark x1="50000" y1="15837" x2="50000" y2="15837"/>
                          <a14:foregroundMark x1="50000" y1="15837" x2="67982" y2="50226"/>
                          <a14:foregroundMark x1="67982" y1="50226" x2="60088" y2="85068"/>
                          <a14:foregroundMark x1="60088" y1="85068" x2="33333" y2="90498"/>
                          <a14:foregroundMark x1="33333" y1="90498" x2="16667" y2="69683"/>
                          <a14:foregroundMark x1="16667" y1="69683" x2="14912" y2="65158"/>
                          <a14:foregroundMark x1="71930" y1="27602" x2="77632" y2="62896"/>
                          <a14:foregroundMark x1="77632" y1="62896" x2="63596" y2="85068"/>
                          <a14:foregroundMark x1="63596" y1="85068" x2="75000" y2="33937"/>
                          <a14:foregroundMark x1="72807" y1="33937" x2="80702" y2="61086"/>
                          <a14:foregroundMark x1="80702" y1="61086" x2="75877" y2="85068"/>
                          <a14:foregroundMark x1="75877" y1="85068" x2="67105" y2="88235"/>
                          <a14:foregroundMark x1="75439" y1="29412" x2="87281" y2="54299"/>
                          <a14:foregroundMark x1="87281" y1="54299" x2="80702" y2="33032"/>
                          <a14:foregroundMark x1="80702" y1="27149" x2="92105" y2="57466"/>
                          <a14:foregroundMark x1="92105" y1="57466" x2="82018" y2="33484"/>
                          <a14:foregroundMark x1="82018" y1="33484" x2="82895" y2="25792"/>
                          <a14:foregroundMark x1="84649" y1="47964" x2="92982" y2="48869"/>
                          <a14:foregroundMark x1="91667" y1="45249" x2="94737" y2="52489"/>
                          <a14:foregroundMark x1="66228" y1="96380" x2="75439" y2="92308"/>
                          <a14:foregroundMark x1="14474" y1="27602" x2="7895" y2="52489"/>
                          <a14:foregroundMark x1="3947" y1="40724" x2="7018" y2="52489"/>
                          <a14:foregroundMark x1="39912" y1="13122" x2="64474" y2="17647"/>
                          <a14:foregroundMark x1="40789" y1="12670" x2="71491" y2="11312"/>
                          <a14:foregroundMark x1="71491" y1="11312" x2="73246" y2="14027"/>
                          <a14:foregroundMark x1="42105" y1="6787" x2="60088" y2="67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1430" y="3897506"/>
              <a:ext cx="902079" cy="874384"/>
            </a:xfrm>
            <a:prstGeom prst="rect">
              <a:avLst/>
            </a:prstGeom>
          </p:spPr>
        </p:pic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415FF82-8A0E-493E-D8F2-48F01798B8D0}"/>
                </a:ext>
              </a:extLst>
            </p:cNvPr>
            <p:cNvSpPr/>
            <p:nvPr/>
          </p:nvSpPr>
          <p:spPr>
            <a:xfrm>
              <a:off x="710008" y="3671045"/>
              <a:ext cx="6430649" cy="1326137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FC93712-76B2-47DE-3FB1-13C72755E008}"/>
              </a:ext>
            </a:extLst>
          </p:cNvPr>
          <p:cNvSpPr txBox="1"/>
          <p:nvPr/>
        </p:nvSpPr>
        <p:spPr>
          <a:xfrm>
            <a:off x="3560138" y="2034373"/>
            <a:ext cx="698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B5BD68D2-C535-48E6-057F-E63277B8CBCB}"/>
              </a:ext>
            </a:extLst>
          </p:cNvPr>
          <p:cNvSpPr/>
          <p:nvPr/>
        </p:nvSpPr>
        <p:spPr>
          <a:xfrm rot="16200000">
            <a:off x="5389430" y="541751"/>
            <a:ext cx="874383" cy="9981030"/>
          </a:xfrm>
          <a:prstGeom prst="leftBrace">
            <a:avLst>
              <a:gd name="adj1" fmla="val 8333"/>
              <a:gd name="adj2" fmla="val 4978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9D09D94-144F-A59D-B89C-DAED756488F6}"/>
              </a:ext>
            </a:extLst>
          </p:cNvPr>
          <p:cNvSpPr txBox="1"/>
          <p:nvPr/>
        </p:nvSpPr>
        <p:spPr>
          <a:xfrm>
            <a:off x="5668110" y="5745208"/>
            <a:ext cx="698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kern="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084AC410-3FC6-E077-1896-A32D3D7B0B59}"/>
              </a:ext>
            </a:extLst>
          </p:cNvPr>
          <p:cNvSpPr/>
          <p:nvPr/>
        </p:nvSpPr>
        <p:spPr>
          <a:xfrm rot="5400000">
            <a:off x="9186141" y="2282124"/>
            <a:ext cx="613818" cy="2648173"/>
          </a:xfrm>
          <a:prstGeom prst="leftBrace">
            <a:avLst>
              <a:gd name="adj1" fmla="val 8333"/>
              <a:gd name="adj2" fmla="val 4978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8601E00-C56B-EC42-4685-29F2828F08DD}"/>
              </a:ext>
            </a:extLst>
          </p:cNvPr>
          <p:cNvSpPr txBox="1"/>
          <p:nvPr/>
        </p:nvSpPr>
        <p:spPr>
          <a:xfrm>
            <a:off x="8048263" y="2686384"/>
            <a:ext cx="31774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kern="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200" b="1" kern="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kern="0" dirty="0" err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200" b="1" kern="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3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7BD2096-C741-92E6-44F8-681FBC9E7C4C}"/>
              </a:ext>
            </a:extLst>
          </p:cNvPr>
          <p:cNvCxnSpPr>
            <a:cxnSpLocks/>
          </p:cNvCxnSpPr>
          <p:nvPr/>
        </p:nvCxnSpPr>
        <p:spPr>
          <a:xfrm>
            <a:off x="1382970" y="1423522"/>
            <a:ext cx="9710635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77B8BB1-AA60-20B9-BE7B-4226B16700EA}"/>
              </a:ext>
            </a:extLst>
          </p:cNvPr>
          <p:cNvCxnSpPr>
            <a:cxnSpLocks/>
          </p:cNvCxnSpPr>
          <p:nvPr/>
        </p:nvCxnSpPr>
        <p:spPr>
          <a:xfrm>
            <a:off x="5958083" y="963316"/>
            <a:ext cx="4859054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65B2868-E28E-9B11-9059-7AB8AC9A555D}"/>
              </a:ext>
            </a:extLst>
          </p:cNvPr>
          <p:cNvCxnSpPr>
            <a:cxnSpLocks/>
          </p:cNvCxnSpPr>
          <p:nvPr/>
        </p:nvCxnSpPr>
        <p:spPr>
          <a:xfrm>
            <a:off x="1947402" y="963316"/>
            <a:ext cx="344246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482117-D883-27A3-8D9F-6F277A9D4E65}"/>
              </a:ext>
            </a:extLst>
          </p:cNvPr>
          <p:cNvCxnSpPr>
            <a:cxnSpLocks/>
          </p:cNvCxnSpPr>
          <p:nvPr/>
        </p:nvCxnSpPr>
        <p:spPr>
          <a:xfrm>
            <a:off x="1382970" y="1887683"/>
            <a:ext cx="2518806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42" grpId="0" animBg="1"/>
      <p:bldP spid="44" grpId="0"/>
      <p:bldP spid="46" grpId="0" animBg="1"/>
      <p:bldP spid="47" grpId="0"/>
      <p:bldP spid="48" grpId="0" animBg="1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0E1CF3F-8D64-3DBD-AB14-7C01CA76D09F}"/>
              </a:ext>
            </a:extLst>
          </p:cNvPr>
          <p:cNvSpPr/>
          <p:nvPr/>
        </p:nvSpPr>
        <p:spPr>
          <a:xfrm>
            <a:off x="1297210" y="644314"/>
            <a:ext cx="10339469" cy="1729687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3F01F-CD09-56E5-13FE-22AF950A7F10}"/>
              </a:ext>
            </a:extLst>
          </p:cNvPr>
          <p:cNvSpPr txBox="1"/>
          <p:nvPr/>
        </p:nvSpPr>
        <p:spPr>
          <a:xfrm>
            <a:off x="1509958" y="706458"/>
            <a:ext cx="99139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đỏ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    : 6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                  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vàng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đỏ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3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bông</a:t>
            </a:r>
            <a:endParaRPr lang="en-GB" sz="3600" kern="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       : 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….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bông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EE7FA5-878F-59BB-8CA8-D508A490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70" y="-61857"/>
            <a:ext cx="1959557" cy="822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228E1-4094-0A48-CDC9-E1C5F346FB1B}"/>
              </a:ext>
            </a:extLst>
          </p:cNvPr>
          <p:cNvSpPr txBox="1"/>
          <p:nvPr/>
        </p:nvSpPr>
        <p:spPr>
          <a:xfrm>
            <a:off x="812308" y="183920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TÓM TẮT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DF85FE-1F32-1AD8-63E4-2EE5D508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70" y="2369957"/>
            <a:ext cx="1959557" cy="822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1825E-71BE-51B7-52B5-476D3B999220}"/>
              </a:ext>
            </a:extLst>
          </p:cNvPr>
          <p:cNvSpPr txBox="1"/>
          <p:nvPr/>
        </p:nvSpPr>
        <p:spPr>
          <a:xfrm>
            <a:off x="712170" y="2496512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C4AA408F-16BC-1D7D-B359-9F6B469EA012}"/>
              </a:ext>
            </a:extLst>
          </p:cNvPr>
          <p:cNvSpPr/>
          <p:nvPr/>
        </p:nvSpPr>
        <p:spPr>
          <a:xfrm>
            <a:off x="691638" y="3278756"/>
            <a:ext cx="8519581" cy="2635378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AD554E-BBC4-1EC6-70E4-6BFD6715C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98747" y="2869506"/>
            <a:ext cx="2755726" cy="398849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1073931-F514-8D46-21D1-B0F616FDB26E}"/>
              </a:ext>
            </a:extLst>
          </p:cNvPr>
          <p:cNvGrpSpPr/>
          <p:nvPr/>
        </p:nvGrpSpPr>
        <p:grpSpPr>
          <a:xfrm>
            <a:off x="5721813" y="2460784"/>
            <a:ext cx="3457184" cy="2121811"/>
            <a:chOff x="5721813" y="2460784"/>
            <a:chExt cx="3457184" cy="2121811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5E796831-4350-D8A3-A1E3-10C011D048B7}"/>
                </a:ext>
              </a:extLst>
            </p:cNvPr>
            <p:cNvSpPr/>
            <p:nvPr/>
          </p:nvSpPr>
          <p:spPr>
            <a:xfrm>
              <a:off x="5721813" y="2460784"/>
              <a:ext cx="3457184" cy="2121811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FF2FFB-9015-2F31-930B-9A336E163A92}"/>
                </a:ext>
              </a:extLst>
            </p:cNvPr>
            <p:cNvSpPr txBox="1"/>
            <p:nvPr/>
          </p:nvSpPr>
          <p:spPr>
            <a:xfrm>
              <a:off x="6180565" y="2819206"/>
              <a:ext cx="281818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nêu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phép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tính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trình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23EB66F-003E-37A9-37AA-C3D0959E38A4}"/>
              </a:ext>
            </a:extLst>
          </p:cNvPr>
          <p:cNvSpPr txBox="1"/>
          <p:nvPr/>
        </p:nvSpPr>
        <p:spPr>
          <a:xfrm>
            <a:off x="913546" y="3667955"/>
            <a:ext cx="99139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bông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màu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vàng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có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là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6 + 3 = 9 (b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ông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           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Đáp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9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bông</a:t>
            </a:r>
            <a:r>
              <a:rPr lang="en-GB" sz="36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hoa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13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7993845" y="3501852"/>
            <a:ext cx="3141793" cy="3142309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ABD62FF-EDB8-1658-FBE9-BDC9430E4B14}"/>
              </a:ext>
            </a:extLst>
          </p:cNvPr>
          <p:cNvSpPr/>
          <p:nvPr/>
        </p:nvSpPr>
        <p:spPr>
          <a:xfrm>
            <a:off x="1247106" y="581683"/>
            <a:ext cx="10339469" cy="1729687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D3314A-52DB-9B60-0D35-15038E8B3AA7}"/>
              </a:ext>
            </a:extLst>
          </p:cNvPr>
          <p:cNvSpPr txBox="1"/>
          <p:nvPr/>
        </p:nvSpPr>
        <p:spPr>
          <a:xfrm>
            <a:off x="1347118" y="581683"/>
            <a:ext cx="10339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bơi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9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nam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,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nữ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nam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2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.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Hỏi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lớp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học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bơi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có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bao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nhiêu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nữ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FBEF1E-BC5B-9C82-8CC5-9D559462B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9893" y="2618133"/>
            <a:ext cx="7639820" cy="34295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10B1E01-AC13-55F3-2431-72DAF9CD079F}"/>
              </a:ext>
            </a:extLst>
          </p:cNvPr>
          <p:cNvGrpSpPr/>
          <p:nvPr/>
        </p:nvGrpSpPr>
        <p:grpSpPr>
          <a:xfrm>
            <a:off x="8129391" y="2248933"/>
            <a:ext cx="3457184" cy="2121811"/>
            <a:chOff x="5721813" y="2460784"/>
            <a:chExt cx="3457184" cy="212181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264568DB-84D9-3760-C582-8F6938F879BE}"/>
                </a:ext>
              </a:extLst>
            </p:cNvPr>
            <p:cNvSpPr/>
            <p:nvPr/>
          </p:nvSpPr>
          <p:spPr>
            <a:xfrm>
              <a:off x="5721813" y="2460784"/>
              <a:ext cx="3457184" cy="2121811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D36425-6E4D-C7C6-8B99-81DC9360FE3F}"/>
                </a:ext>
              </a:extLst>
            </p:cNvPr>
            <p:cNvSpPr txBox="1"/>
            <p:nvPr/>
          </p:nvSpPr>
          <p:spPr>
            <a:xfrm>
              <a:off x="6180565" y="2819206"/>
              <a:ext cx="2818182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hãy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suy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nghĩ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giải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2800" i="0" u="none" strike="noStrike" kern="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r>
                <a:rPr kumimoji="0" lang="en-GB" sz="2800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495" y="4179096"/>
            <a:ext cx="2151763" cy="215176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D9C25D6-50A8-4492-A473-D203A1F41586}"/>
              </a:ext>
            </a:extLst>
          </p:cNvPr>
          <p:cNvGrpSpPr/>
          <p:nvPr/>
        </p:nvGrpSpPr>
        <p:grpSpPr>
          <a:xfrm>
            <a:off x="886531" y="1221948"/>
            <a:ext cx="8833666" cy="2151763"/>
            <a:chOff x="5159375" y="3749040"/>
            <a:chExt cx="6441883" cy="2481159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F58F9BB-EA6D-4983-9F3B-D8003D144821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1">
            <a:extLst>
              <a:ext uri="{FF2B5EF4-FFF2-40B4-BE49-F238E27FC236}">
                <a16:creationId xmlns:a16="http://schemas.microsoft.com/office/drawing/2014/main" id="{131D7CC9-6980-4913-6A65-62108B5F596E}"/>
              </a:ext>
            </a:extLst>
          </p:cNvPr>
          <p:cNvGrpSpPr/>
          <p:nvPr/>
        </p:nvGrpSpPr>
        <p:grpSpPr>
          <a:xfrm>
            <a:off x="1327759" y="701534"/>
            <a:ext cx="1741117" cy="477655"/>
            <a:chOff x="5159375" y="3749040"/>
            <a:chExt cx="6441883" cy="2481159"/>
          </a:xfrm>
        </p:grpSpPr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8FDCC630-66F4-846B-BEA1-E9687CD339BA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16">
              <a:extLst>
                <a:ext uri="{FF2B5EF4-FFF2-40B4-BE49-F238E27FC236}">
                  <a16:creationId xmlns:a16="http://schemas.microsoft.com/office/drawing/2014/main" id="{4D289B46-AB31-7566-9D6A-7A6C00232800}"/>
                </a:ext>
              </a:extLst>
            </p:cNvPr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0E87754-7AB7-4556-5D26-32ECAF01BE7B}"/>
              </a:ext>
            </a:extLst>
          </p:cNvPr>
          <p:cNvSpPr txBox="1"/>
          <p:nvPr/>
        </p:nvSpPr>
        <p:spPr>
          <a:xfrm>
            <a:off x="1387090" y="647737"/>
            <a:ext cx="10339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Tóm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tắt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85754-BC8B-A756-BB2E-85D9CA190EA7}"/>
              </a:ext>
            </a:extLst>
          </p:cNvPr>
          <p:cNvSpPr txBox="1"/>
          <p:nvPr/>
        </p:nvSpPr>
        <p:spPr>
          <a:xfrm>
            <a:off x="1212321" y="1428871"/>
            <a:ext cx="103394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Nam                                : 9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Nữ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nam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       : 2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endParaRPr lang="en-GB" sz="3600" kern="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UTM Avo" panose="02040603050506020204" pitchFamily="18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                                  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</a:t>
            </a:r>
            <a:r>
              <a:rPr lang="en-GB" sz="3600" kern="0" dirty="0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… </a:t>
            </a:r>
            <a:r>
              <a:rPr lang="en-GB" sz="3600" kern="0" dirty="0" err="1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bạn</a:t>
            </a:r>
            <a:r>
              <a:rPr lang="en-GB" sz="3600" kern="0" dirty="0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rgbClr val="B54D0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3EAB7F40-A318-5885-1EBF-F8E0272B5AE5}"/>
              </a:ext>
            </a:extLst>
          </p:cNvPr>
          <p:cNvGrpSpPr/>
          <p:nvPr/>
        </p:nvGrpSpPr>
        <p:grpSpPr>
          <a:xfrm>
            <a:off x="583817" y="3419276"/>
            <a:ext cx="1741117" cy="477655"/>
            <a:chOff x="5159375" y="3749040"/>
            <a:chExt cx="6441883" cy="2481159"/>
          </a:xfrm>
        </p:grpSpPr>
        <p:sp>
          <p:nvSpPr>
            <p:cNvPr id="16" name="矩形 12">
              <a:extLst>
                <a:ext uri="{FF2B5EF4-FFF2-40B4-BE49-F238E27FC236}">
                  <a16:creationId xmlns:a16="http://schemas.microsoft.com/office/drawing/2014/main" id="{00D22627-5E44-9161-F818-0E6EAF3142F2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6">
              <a:extLst>
                <a:ext uri="{FF2B5EF4-FFF2-40B4-BE49-F238E27FC236}">
                  <a16:creationId xmlns:a16="http://schemas.microsoft.com/office/drawing/2014/main" id="{8A679569-FCE3-2DB3-E4F5-CB7EC649AD6F}"/>
                </a:ext>
              </a:extLst>
            </p:cNvPr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692803-2C18-C4D6-4849-90BDBE152A5E}"/>
              </a:ext>
            </a:extLst>
          </p:cNvPr>
          <p:cNvSpPr txBox="1"/>
          <p:nvPr/>
        </p:nvSpPr>
        <p:spPr>
          <a:xfrm>
            <a:off x="664978" y="3357184"/>
            <a:ext cx="103394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9" name="组合 1">
            <a:extLst>
              <a:ext uri="{FF2B5EF4-FFF2-40B4-BE49-F238E27FC236}">
                <a16:creationId xmlns:a16="http://schemas.microsoft.com/office/drawing/2014/main" id="{C70A02B5-1D47-3A58-D1EA-72B24CBB94A8}"/>
              </a:ext>
            </a:extLst>
          </p:cNvPr>
          <p:cNvGrpSpPr/>
          <p:nvPr/>
        </p:nvGrpSpPr>
        <p:grpSpPr>
          <a:xfrm>
            <a:off x="2611419" y="3874305"/>
            <a:ext cx="8833666" cy="2151763"/>
            <a:chOff x="5159375" y="3749040"/>
            <a:chExt cx="6441883" cy="2481159"/>
          </a:xfrm>
        </p:grpSpPr>
        <p:sp>
          <p:nvSpPr>
            <p:cNvPr id="22" name="矩形 12">
              <a:extLst>
                <a:ext uri="{FF2B5EF4-FFF2-40B4-BE49-F238E27FC236}">
                  <a16:creationId xmlns:a16="http://schemas.microsoft.com/office/drawing/2014/main" id="{6D54BC5C-50B1-6651-988D-9CC06A706C73}"/>
                </a:ext>
              </a:extLst>
            </p:cNvPr>
            <p:cNvSpPr/>
            <p:nvPr/>
          </p:nvSpPr>
          <p:spPr>
            <a:xfrm>
              <a:off x="5378893" y="3791799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DB340DE6-0B83-D577-541B-E30DAB22715F}"/>
                </a:ext>
              </a:extLst>
            </p:cNvPr>
            <p:cNvSpPr/>
            <p:nvPr/>
          </p:nvSpPr>
          <p:spPr>
            <a:xfrm>
              <a:off x="5159375" y="3749040"/>
              <a:ext cx="6222365" cy="2438400"/>
            </a:xfrm>
            <a:custGeom>
              <a:avLst/>
              <a:gdLst>
                <a:gd name="connsiteX0" fmla="*/ 0 w 6222365"/>
                <a:gd name="connsiteY0" fmla="*/ 0 h 2438400"/>
                <a:gd name="connsiteX1" fmla="*/ 6222365 w 6222365"/>
                <a:gd name="connsiteY1" fmla="*/ 0 h 2438400"/>
                <a:gd name="connsiteX2" fmla="*/ 6222365 w 6222365"/>
                <a:gd name="connsiteY2" fmla="*/ 2438400 h 2438400"/>
                <a:gd name="connsiteX3" fmla="*/ 0 w 6222365"/>
                <a:gd name="connsiteY3" fmla="*/ 2438400 h 2438400"/>
                <a:gd name="connsiteX4" fmla="*/ 0 w 6222365"/>
                <a:gd name="connsiteY4" fmla="*/ 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22365" h="2438400" fill="none" extrusionOk="0">
                  <a:moveTo>
                    <a:pt x="0" y="0"/>
                  </a:moveTo>
                  <a:cubicBezTo>
                    <a:pt x="3021330" y="-156717"/>
                    <a:pt x="4696302" y="-27839"/>
                    <a:pt x="6222365" y="0"/>
                  </a:cubicBezTo>
                  <a:cubicBezTo>
                    <a:pt x="6344815" y="321054"/>
                    <a:pt x="6225731" y="1647989"/>
                    <a:pt x="6222365" y="2438400"/>
                  </a:cubicBezTo>
                  <a:cubicBezTo>
                    <a:pt x="3485141" y="2313686"/>
                    <a:pt x="2160810" y="2352405"/>
                    <a:pt x="0" y="2438400"/>
                  </a:cubicBezTo>
                  <a:cubicBezTo>
                    <a:pt x="-58186" y="2030768"/>
                    <a:pt x="121373" y="896377"/>
                    <a:pt x="0" y="0"/>
                  </a:cubicBezTo>
                  <a:close/>
                </a:path>
                <a:path w="6222365" h="2438400" stroke="0" extrusionOk="0">
                  <a:moveTo>
                    <a:pt x="0" y="0"/>
                  </a:moveTo>
                  <a:cubicBezTo>
                    <a:pt x="1120798" y="-149827"/>
                    <a:pt x="5341365" y="114399"/>
                    <a:pt x="6222365" y="0"/>
                  </a:cubicBezTo>
                  <a:cubicBezTo>
                    <a:pt x="6146078" y="271070"/>
                    <a:pt x="6119775" y="1430935"/>
                    <a:pt x="6222365" y="2438400"/>
                  </a:cubicBezTo>
                  <a:cubicBezTo>
                    <a:pt x="5506717" y="2568569"/>
                    <a:pt x="772611" y="2322962"/>
                    <a:pt x="0" y="2438400"/>
                  </a:cubicBezTo>
                  <a:cubicBezTo>
                    <a:pt x="-112992" y="1898027"/>
                    <a:pt x="-40233" y="370361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02152486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A4A2481-5D95-0FE2-E46F-6C30AE8907A1}"/>
              </a:ext>
            </a:extLst>
          </p:cNvPr>
          <p:cNvSpPr txBox="1"/>
          <p:nvPr/>
        </p:nvSpPr>
        <p:spPr>
          <a:xfrm>
            <a:off x="3174536" y="3918765"/>
            <a:ext cx="103394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lớp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bơi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DCEFE-773E-D01F-5EB8-845AA97CB406}"/>
              </a:ext>
            </a:extLst>
          </p:cNvPr>
          <p:cNvSpPr txBox="1"/>
          <p:nvPr/>
        </p:nvSpPr>
        <p:spPr>
          <a:xfrm>
            <a:off x="4719496" y="4510627"/>
            <a:ext cx="541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9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C0689A-8B41-C4D1-08EC-76158BEAD89C}"/>
              </a:ext>
            </a:extLst>
          </p:cNvPr>
          <p:cNvSpPr txBox="1"/>
          <p:nvPr/>
        </p:nvSpPr>
        <p:spPr>
          <a:xfrm>
            <a:off x="6000834" y="4510626"/>
            <a:ext cx="541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2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C02D78-6D3B-0B08-D010-64AFEBE9BA7D}"/>
              </a:ext>
            </a:extLst>
          </p:cNvPr>
          <p:cNvSpPr txBox="1"/>
          <p:nvPr/>
        </p:nvSpPr>
        <p:spPr>
          <a:xfrm>
            <a:off x="6617502" y="4589756"/>
            <a:ext cx="541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=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B0D431-3268-D5D2-DF83-87101A4AC49C}"/>
              </a:ext>
            </a:extLst>
          </p:cNvPr>
          <p:cNvSpPr txBox="1"/>
          <p:nvPr/>
        </p:nvSpPr>
        <p:spPr>
          <a:xfrm>
            <a:off x="7068740" y="4491186"/>
            <a:ext cx="11828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11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CFE97-664C-5107-D900-C1BB527A21D7}"/>
              </a:ext>
            </a:extLst>
          </p:cNvPr>
          <p:cNvSpPr txBox="1"/>
          <p:nvPr/>
        </p:nvSpPr>
        <p:spPr>
          <a:xfrm>
            <a:off x="5360165" y="4510626"/>
            <a:ext cx="5410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30F359F-B925-036C-49ED-41757B3C2FAA}"/>
              </a:ext>
            </a:extLst>
          </p:cNvPr>
          <p:cNvSpPr txBox="1"/>
          <p:nvPr/>
        </p:nvSpPr>
        <p:spPr>
          <a:xfrm>
            <a:off x="7822852" y="4452825"/>
            <a:ext cx="20402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(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)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9337B99-57E8-2FC7-032E-BA17636C7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974" y="4472266"/>
            <a:ext cx="695004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24F5178-BAAC-11D8-4674-020FDA81A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357" y="4510626"/>
            <a:ext cx="695004" cy="707197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EDD6FEB-3CB5-00CF-2F12-92F5E7C2C4AE}"/>
              </a:ext>
            </a:extLst>
          </p:cNvPr>
          <p:cNvSpPr txBox="1"/>
          <p:nvPr/>
        </p:nvSpPr>
        <p:spPr>
          <a:xfrm>
            <a:off x="8384592" y="5185975"/>
            <a:ext cx="2095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b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ạn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nữ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EDF01AAB-0670-1073-7AB3-11CA9E197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965" y="4498161"/>
            <a:ext cx="664451" cy="67610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CE29E88-BFA1-A300-953C-DCDA34C24660}"/>
              </a:ext>
            </a:extLst>
          </p:cNvPr>
          <p:cNvSpPr txBox="1"/>
          <p:nvPr/>
        </p:nvSpPr>
        <p:spPr>
          <a:xfrm>
            <a:off x="7225171" y="5225136"/>
            <a:ext cx="894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11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C1DE002-68CF-43EA-5454-49832AEECF4C}"/>
              </a:ext>
            </a:extLst>
          </p:cNvPr>
          <p:cNvSpPr txBox="1"/>
          <p:nvPr/>
        </p:nvSpPr>
        <p:spPr>
          <a:xfrm>
            <a:off x="4966831" y="5277016"/>
            <a:ext cx="18888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Đáp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B4F8094-598C-5AFF-A509-912AA1F9D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865" y="5165943"/>
            <a:ext cx="695004" cy="707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4" grpId="0"/>
      <p:bldP spid="26" grpId="0"/>
      <p:bldP spid="28" grpId="0"/>
      <p:bldP spid="30" grpId="0"/>
      <p:bldP spid="31" grpId="0"/>
      <p:bldP spid="41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3038CB48-43C5-47BF-9917-F81B41DA23B1}"/>
              </a:ext>
            </a:extLst>
          </p:cNvPr>
          <p:cNvSpPr txBox="1"/>
          <p:nvPr/>
        </p:nvSpPr>
        <p:spPr>
          <a:xfrm>
            <a:off x="1471195" y="837498"/>
            <a:ext cx="10102849" cy="1144609"/>
          </a:xfrm>
          <a:custGeom>
            <a:avLst/>
            <a:gdLst>
              <a:gd name="connsiteX0" fmla="*/ 0 w 10102849"/>
              <a:gd name="connsiteY0" fmla="*/ 0 h 1144609"/>
              <a:gd name="connsiteX1" fmla="*/ 10102849 w 10102849"/>
              <a:gd name="connsiteY1" fmla="*/ 0 h 1144609"/>
              <a:gd name="connsiteX2" fmla="*/ 10102849 w 10102849"/>
              <a:gd name="connsiteY2" fmla="*/ 1144609 h 1144609"/>
              <a:gd name="connsiteX3" fmla="*/ 0 w 10102849"/>
              <a:gd name="connsiteY3" fmla="*/ 1144609 h 1144609"/>
              <a:gd name="connsiteX4" fmla="*/ 0 w 10102849"/>
              <a:gd name="connsiteY4" fmla="*/ 0 h 114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02849" h="1144609" fill="none" extrusionOk="0">
                <a:moveTo>
                  <a:pt x="0" y="0"/>
                </a:moveTo>
                <a:cubicBezTo>
                  <a:pt x="3508539" y="10773"/>
                  <a:pt x="5844450" y="-97671"/>
                  <a:pt x="10102849" y="0"/>
                </a:cubicBezTo>
                <a:cubicBezTo>
                  <a:pt x="10139683" y="487582"/>
                  <a:pt x="10014850" y="651461"/>
                  <a:pt x="10102849" y="1144609"/>
                </a:cubicBezTo>
                <a:cubicBezTo>
                  <a:pt x="8044829" y="1171903"/>
                  <a:pt x="1381019" y="1162514"/>
                  <a:pt x="0" y="1144609"/>
                </a:cubicBezTo>
                <a:cubicBezTo>
                  <a:pt x="-71062" y="677356"/>
                  <a:pt x="31211" y="117742"/>
                  <a:pt x="0" y="0"/>
                </a:cubicBezTo>
                <a:close/>
              </a:path>
              <a:path w="10102849" h="1144609" stroke="0" extrusionOk="0">
                <a:moveTo>
                  <a:pt x="0" y="0"/>
                </a:moveTo>
                <a:cubicBezTo>
                  <a:pt x="4586153" y="-39195"/>
                  <a:pt x="7988207" y="-59810"/>
                  <a:pt x="10102849" y="0"/>
                </a:cubicBezTo>
                <a:cubicBezTo>
                  <a:pt x="10084039" y="342327"/>
                  <a:pt x="10103394" y="711940"/>
                  <a:pt x="10102849" y="1144609"/>
                </a:cubicBezTo>
                <a:cubicBezTo>
                  <a:pt x="6774450" y="1220274"/>
                  <a:pt x="3510112" y="1294265"/>
                  <a:pt x="0" y="1144609"/>
                </a:cubicBezTo>
                <a:cubicBezTo>
                  <a:pt x="65184" y="624971"/>
                  <a:pt x="42513" y="349241"/>
                  <a:pt x="0" y="0"/>
                </a:cubicBezTo>
                <a:close/>
              </a:path>
            </a:pathLst>
          </a:custGeom>
          <a:solidFill>
            <a:srgbClr val="B54D06"/>
          </a:solidFill>
          <a:ln w="19050">
            <a:solidFill>
              <a:srgbClr val="B54D06"/>
            </a:solidFill>
            <a:extLst>
              <a:ext uri="{C807C97D-BFC1-408E-A445-0C87EB9F89A2}">
                <ask:lineSketchStyleProps xmlns:ask="http://schemas.microsoft.com/office/drawing/2018/sketchyshapes" xmlns="" sd="22865375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/>
                </a:solidFill>
                <a:cs typeface="+mn-ea"/>
              </a:defRPr>
            </a:lvl1pPr>
          </a:lstStyle>
          <a:p>
            <a:endParaRPr lang="zh-CN" altLang="en-US" sz="2400" spc="1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45722" y="576198"/>
            <a:ext cx="10328321" cy="1314210"/>
          </a:xfrm>
          <a:custGeom>
            <a:avLst/>
            <a:gdLst>
              <a:gd name="connsiteX0" fmla="*/ 0 w 10328321"/>
              <a:gd name="connsiteY0" fmla="*/ 0 h 1314210"/>
              <a:gd name="connsiteX1" fmla="*/ 10328321 w 10328321"/>
              <a:gd name="connsiteY1" fmla="*/ 0 h 1314210"/>
              <a:gd name="connsiteX2" fmla="*/ 10328321 w 10328321"/>
              <a:gd name="connsiteY2" fmla="*/ 1314210 h 1314210"/>
              <a:gd name="connsiteX3" fmla="*/ 0 w 10328321"/>
              <a:gd name="connsiteY3" fmla="*/ 1314210 h 1314210"/>
              <a:gd name="connsiteX4" fmla="*/ 0 w 10328321"/>
              <a:gd name="connsiteY4" fmla="*/ 0 h 131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8321" h="1314210" fill="none" extrusionOk="0">
                <a:moveTo>
                  <a:pt x="0" y="0"/>
                </a:moveTo>
                <a:cubicBezTo>
                  <a:pt x="4131109" y="10773"/>
                  <a:pt x="5329276" y="-97671"/>
                  <a:pt x="10328321" y="0"/>
                </a:cubicBezTo>
                <a:cubicBezTo>
                  <a:pt x="10284442" y="146115"/>
                  <a:pt x="10284472" y="720210"/>
                  <a:pt x="10328321" y="1314210"/>
                </a:cubicBezTo>
                <a:cubicBezTo>
                  <a:pt x="5701700" y="1341504"/>
                  <a:pt x="4511816" y="1332115"/>
                  <a:pt x="0" y="1314210"/>
                </a:cubicBezTo>
                <a:cubicBezTo>
                  <a:pt x="-34406" y="769005"/>
                  <a:pt x="115824" y="163562"/>
                  <a:pt x="0" y="0"/>
                </a:cubicBezTo>
                <a:close/>
              </a:path>
              <a:path w="10328321" h="1314210" stroke="0" extrusionOk="0">
                <a:moveTo>
                  <a:pt x="0" y="0"/>
                </a:moveTo>
                <a:cubicBezTo>
                  <a:pt x="3103082" y="-39195"/>
                  <a:pt x="7493801" y="-59810"/>
                  <a:pt x="10328321" y="0"/>
                </a:cubicBezTo>
                <a:cubicBezTo>
                  <a:pt x="10256992" y="332758"/>
                  <a:pt x="10343707" y="701915"/>
                  <a:pt x="10328321" y="1314210"/>
                </a:cubicBezTo>
                <a:cubicBezTo>
                  <a:pt x="6849063" y="1389875"/>
                  <a:pt x="3591845" y="1463866"/>
                  <a:pt x="0" y="1314210"/>
                </a:cubicBezTo>
                <a:cubicBezTo>
                  <a:pt x="39363" y="739112"/>
                  <a:pt x="-48271" y="234725"/>
                  <a:pt x="0" y="0"/>
                </a:cubicBezTo>
                <a:close/>
              </a:path>
            </a:pathLst>
          </a:custGeom>
          <a:solidFill>
            <a:srgbClr val="FFF1DA"/>
          </a:solidFill>
          <a:ln w="19050">
            <a:solidFill>
              <a:srgbClr val="B54D06"/>
            </a:solidFill>
            <a:extLst>
              <a:ext uri="{C807C97D-BFC1-408E-A445-0C87EB9F89A2}">
                <ask:lineSketchStyleProps xmlns:ask="http://schemas.microsoft.com/office/drawing/2018/sketchyshapes" xmlns="" sd="228653754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tx1"/>
                </a:solidFill>
                <a:cs typeface="+mn-ea"/>
              </a:defRPr>
            </a:lvl1pPr>
          </a:lstStyle>
          <a:p>
            <a:endParaRPr lang="zh-CN" altLang="en-US" sz="2400" spc="100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247DC-0D00-5BE0-583E-B67B2EEA6FF0}"/>
              </a:ext>
            </a:extLst>
          </p:cNvPr>
          <p:cNvSpPr txBox="1"/>
          <p:nvPr/>
        </p:nvSpPr>
        <p:spPr>
          <a:xfrm>
            <a:off x="1358458" y="633138"/>
            <a:ext cx="103283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sân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GB" sz="36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14 con </a:t>
            </a:r>
            <a:r>
              <a:rPr kumimoji="0" lang="en-GB" sz="36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,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nhiều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hơn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gà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là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5 con.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Hỏi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trên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sân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có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bao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nhiêu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con </a:t>
            </a:r>
            <a:r>
              <a:rPr lang="en-GB" sz="36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lang="en-GB" sz="36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?</a:t>
            </a:r>
            <a:endParaRPr kumimoji="0" lang="en-GB" sz="36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D36569C2-BB02-4D70-287A-34F27F8CA757}"/>
              </a:ext>
            </a:extLst>
          </p:cNvPr>
          <p:cNvSpPr/>
          <p:nvPr/>
        </p:nvSpPr>
        <p:spPr>
          <a:xfrm>
            <a:off x="615011" y="3398663"/>
            <a:ext cx="5091064" cy="1539472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4956D-51C3-159A-058E-7A498098B96D}"/>
              </a:ext>
            </a:extLst>
          </p:cNvPr>
          <p:cNvSpPr txBox="1"/>
          <p:nvPr/>
        </p:nvSpPr>
        <p:spPr>
          <a:xfrm>
            <a:off x="915286" y="3474953"/>
            <a:ext cx="991397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0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Gà</a:t>
            </a:r>
            <a:r>
              <a:rPr lang="en-GB" sz="30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                      : 14 con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Vịt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000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GB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 5 con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000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lang="en-GB" sz="3000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                       : </a:t>
            </a:r>
            <a:r>
              <a:rPr lang="en-GB" sz="3000" kern="0" dirty="0">
                <a:solidFill>
                  <a:srgbClr val="B54D06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… con?</a:t>
            </a:r>
            <a:endParaRPr kumimoji="0" lang="en-GB" sz="3000" i="0" u="none" strike="noStrike" kern="0" cap="none" spc="0" normalizeH="0" baseline="0" noProof="0" dirty="0">
              <a:ln>
                <a:noFill/>
              </a:ln>
              <a:solidFill>
                <a:srgbClr val="B54D06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F22791-A2AE-1388-671B-D1E49EEC0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11" y="2348425"/>
            <a:ext cx="1959557" cy="822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1F2041-7D9C-0B4A-C87B-879CC2DA42A4}"/>
              </a:ext>
            </a:extLst>
          </p:cNvPr>
          <p:cNvSpPr txBox="1"/>
          <p:nvPr/>
        </p:nvSpPr>
        <p:spPr>
          <a:xfrm>
            <a:off x="749089" y="2570931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TÓM TẮT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CA1BD1-DEB7-72DB-3984-C95743BE0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108" y="2214452"/>
            <a:ext cx="1959557" cy="822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4530AE-A7A7-D78A-30BB-EAAD32BDD29C}"/>
              </a:ext>
            </a:extLst>
          </p:cNvPr>
          <p:cNvSpPr txBox="1"/>
          <p:nvPr/>
        </p:nvSpPr>
        <p:spPr>
          <a:xfrm>
            <a:off x="8001377" y="2357935"/>
            <a:ext cx="71453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AE95CD3D-0A2D-8634-BCFB-C04BCE050326}"/>
              </a:ext>
            </a:extLst>
          </p:cNvPr>
          <p:cNvSpPr/>
          <p:nvPr/>
        </p:nvSpPr>
        <p:spPr>
          <a:xfrm>
            <a:off x="5929803" y="3167309"/>
            <a:ext cx="5756976" cy="2798240"/>
          </a:xfrm>
          <a:prstGeom prst="roundRect">
            <a:avLst/>
          </a:prstGeom>
          <a:solidFill>
            <a:sysClr val="window" lastClr="FFFFFF">
              <a:alpha val="67000"/>
            </a:sysClr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lgDashDot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D2D86-A1BF-D75D-5B08-A45C49E57EA7}"/>
              </a:ext>
            </a:extLst>
          </p:cNvPr>
          <p:cNvSpPr txBox="1"/>
          <p:nvPr/>
        </p:nvSpPr>
        <p:spPr>
          <a:xfrm>
            <a:off x="6096000" y="3623989"/>
            <a:ext cx="71453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vịt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sân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3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	14 + 5 = 19 (con)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        </a:t>
            </a:r>
            <a:r>
              <a:rPr lang="en-GB" sz="3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Đáp</a:t>
            </a:r>
            <a:r>
              <a:rPr lang="en-GB" sz="3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3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3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19 con </a:t>
            </a:r>
            <a:r>
              <a:rPr lang="en-GB" sz="3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vịt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8" grpId="0"/>
      <p:bldP spid="10" grpId="0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形状, 正方形&#10;&#10;描述已自动生成">
            <a:extLst>
              <a:ext uri="{FF2B5EF4-FFF2-40B4-BE49-F238E27FC236}">
                <a16:creationId xmlns:a16="http://schemas.microsoft.com/office/drawing/2014/main" id="{2C5AAE97-E670-4252-9258-E91D0176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DD778D-831E-462E-A775-C91EDFEDC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" b="8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 descr="卡通人物&#10;&#10;描述已自动生成">
            <a:extLst>
              <a:ext uri="{FF2B5EF4-FFF2-40B4-BE49-F238E27FC236}">
                <a16:creationId xmlns:a16="http://schemas.microsoft.com/office/drawing/2014/main" id="{DAC00901-C306-4E45-810F-7E5B7D7DE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1"/>
          <a:stretch/>
        </p:blipFill>
        <p:spPr>
          <a:xfrm>
            <a:off x="5849257" y="13788"/>
            <a:ext cx="6720114" cy="6830423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BA93F-A62A-378C-CC79-906F9CA904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042885" y="2318459"/>
            <a:ext cx="11918713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517007" y="5070804"/>
            <a:ext cx="1960502" cy="1960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2C9E8B-F542-D790-A9CF-048669A2715A}"/>
              </a:ext>
            </a:extLst>
          </p:cNvPr>
          <p:cNvSpPr txBox="1"/>
          <p:nvPr/>
        </p:nvSpPr>
        <p:spPr>
          <a:xfrm>
            <a:off x="617056" y="1218963"/>
            <a:ext cx="1088020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Kiến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thức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kĩ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ít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Biết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cách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giải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và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trình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bày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giải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bài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toán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về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nhiều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hơn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,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ít</a:t>
            </a:r>
            <a:r>
              <a:rPr lang="en-GB" sz="2800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GB" sz="2800" kern="0" dirty="0" err="1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hơn</a:t>
            </a:r>
            <a:endParaRPr lang="en-GB" sz="2800" kern="0" dirty="0">
              <a:solidFill>
                <a:srgbClr val="5B9BD5">
                  <a:lumMod val="50000"/>
                </a:srgbClr>
              </a:solidFill>
              <a:latin typeface="UTM Avo" panose="020406030505060202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BT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ít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liên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ý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tiễn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phép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lực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qua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toán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tế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liên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ít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đơn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vị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HS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rèn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năng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lực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quyết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vấn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đề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chất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Bồi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dưỡng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trách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nhiệm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chăm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trung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A9E25-855B-8A54-6368-45FAE5DBF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43" y="346657"/>
            <a:ext cx="11918713" cy="9205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形状, 正方形&#10;&#10;描述已自动生成">
            <a:extLst>
              <a:ext uri="{FF2B5EF4-FFF2-40B4-BE49-F238E27FC236}">
                <a16:creationId xmlns:a16="http://schemas.microsoft.com/office/drawing/2014/main" id="{2C5AAE97-E670-4252-9258-E91D0176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DD778D-831E-462E-A775-C91EDFEDC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" b="830"/>
          <a:stretch/>
        </p:blipFill>
        <p:spPr>
          <a:xfrm>
            <a:off x="-289396" y="-372590"/>
            <a:ext cx="12770792" cy="7603180"/>
          </a:xfrm>
          <a:prstGeom prst="rect">
            <a:avLst/>
          </a:pr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566057" y="232228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3519673" y="512143"/>
            <a:ext cx="870310" cy="1136732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7811431" y="700337"/>
            <a:ext cx="959120" cy="799268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1F4B6757-FCFC-4CCA-A499-2523F6B9EC3A}"/>
              </a:ext>
            </a:extLst>
          </p:cNvPr>
          <p:cNvGrpSpPr/>
          <p:nvPr/>
        </p:nvGrpSpPr>
        <p:grpSpPr>
          <a:xfrm>
            <a:off x="1034343" y="2149190"/>
            <a:ext cx="1963500" cy="1279810"/>
            <a:chOff x="1902445" y="3202395"/>
            <a:chExt cx="849086" cy="849086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8BBC8BD5-72AA-4D11-A19E-130FFF02AD95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368AD1DD-9AA6-45C0-87B1-8339B31589A5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0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01</a:t>
              </a:r>
              <a:endParaRPr lang="zh-CN" altLang="en-US" sz="80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A95E3C41-FC5E-4375-9816-AF3D75F29F5C}"/>
              </a:ext>
            </a:extLst>
          </p:cNvPr>
          <p:cNvGrpSpPr/>
          <p:nvPr/>
        </p:nvGrpSpPr>
        <p:grpSpPr>
          <a:xfrm>
            <a:off x="7315976" y="2077275"/>
            <a:ext cx="1950030" cy="1261981"/>
            <a:chOff x="4450769" y="3245730"/>
            <a:chExt cx="813437" cy="805751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0AF8E307-7B0C-4E7A-BA46-725A649DCFCB}"/>
                </a:ext>
              </a:extLst>
            </p:cNvPr>
            <p:cNvSpPr/>
            <p:nvPr/>
          </p:nvSpPr>
          <p:spPr>
            <a:xfrm>
              <a:off x="4486418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3386BF9B-930F-4E02-95A9-D3FEFA14F454}"/>
                </a:ext>
              </a:extLst>
            </p:cNvPr>
            <p:cNvSpPr/>
            <p:nvPr/>
          </p:nvSpPr>
          <p:spPr>
            <a:xfrm>
              <a:off x="4450769" y="3245730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6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02</a:t>
              </a:r>
              <a:endParaRPr lang="zh-CN" altLang="en-US" sz="66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3BCCBC4-DEC1-B05A-BC4C-145899294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79" y="846733"/>
            <a:ext cx="11918713" cy="12619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0378F6-59F4-D045-B7BE-726164D99BBE}"/>
              </a:ext>
            </a:extLst>
          </p:cNvPr>
          <p:cNvSpPr txBox="1"/>
          <p:nvPr/>
        </p:nvSpPr>
        <p:spPr>
          <a:xfrm>
            <a:off x="289396" y="3540295"/>
            <a:ext cx="7662441" cy="11079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gradFill>
                    <a:gsLst>
                      <a:gs pos="26000">
                        <a:schemeClr val="accent1">
                          <a:lumMod val="5000"/>
                          <a:lumOff val="95000"/>
                        </a:schemeClr>
                      </a:gs>
                      <a:gs pos="82000">
                        <a:srgbClr val="D07E46"/>
                      </a:gs>
                      <a:gs pos="73000">
                        <a:schemeClr val="accent2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-93"/>
              </a:rPr>
              <a:t>KHỞI ĐỘNG</a:t>
            </a:r>
            <a:endParaRPr lang="vi-VN" sz="6600" dirty="0">
              <a:ln>
                <a:gradFill>
                  <a:gsLst>
                    <a:gs pos="26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rgbClr val="D07E46"/>
                    </a:gs>
                    <a:gs pos="73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</a:ln>
              <a:solidFill>
                <a:schemeClr val="accent2">
                  <a:lumMod val="75000"/>
                </a:schemeClr>
              </a:solidFill>
              <a:latin typeface="#9Slide07 IcielPony" panose="02000000000000000000" pitchFamily="2" charset="-93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073931-B220-D1D8-29DD-04E639659C95}"/>
              </a:ext>
            </a:extLst>
          </p:cNvPr>
          <p:cNvSpPr txBox="1"/>
          <p:nvPr/>
        </p:nvSpPr>
        <p:spPr>
          <a:xfrm>
            <a:off x="6331747" y="3525551"/>
            <a:ext cx="7662441" cy="110799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5000" sy="5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dirty="0">
                <a:ln>
                  <a:gradFill>
                    <a:gsLst>
                      <a:gs pos="26000">
                        <a:schemeClr val="accent1">
                          <a:lumMod val="5000"/>
                          <a:lumOff val="95000"/>
                        </a:schemeClr>
                      </a:gs>
                      <a:gs pos="82000">
                        <a:srgbClr val="D07E46"/>
                      </a:gs>
                      <a:gs pos="73000">
                        <a:schemeClr val="accent2">
                          <a:lumMod val="75000"/>
                        </a:schemeClr>
                      </a:gs>
                    </a:gsLst>
                    <a:lin ang="5400000" scaled="1"/>
                  </a:gradFill>
                </a:ln>
                <a:solidFill>
                  <a:schemeClr val="accent2">
                    <a:lumMod val="75000"/>
                  </a:schemeClr>
                </a:solidFill>
                <a:latin typeface="#9Slide07 IcielPony" panose="02000000000000000000" pitchFamily="2" charset="-93"/>
              </a:rPr>
              <a:t>KHÁM PHÁ</a:t>
            </a:r>
            <a:endParaRPr lang="vi-VN" sz="6600" dirty="0">
              <a:ln>
                <a:gradFill>
                  <a:gsLst>
                    <a:gs pos="26000">
                      <a:schemeClr val="accent1">
                        <a:lumMod val="5000"/>
                        <a:lumOff val="95000"/>
                      </a:schemeClr>
                    </a:gs>
                    <a:gs pos="82000">
                      <a:srgbClr val="D07E46"/>
                    </a:gs>
                    <a:gs pos="73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</a:ln>
              <a:solidFill>
                <a:schemeClr val="accent2">
                  <a:lumMod val="75000"/>
                </a:schemeClr>
              </a:solidFill>
              <a:latin typeface="#9Slide07 IcielPony" panose="02000000000000000000" pitchFamily="2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B46844-BEA5-3B52-4F68-E65DD3A9A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508" y="2346338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0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 descr="形状, 正方形&#10;&#10;描述已自动生成">
            <a:extLst>
              <a:ext uri="{FF2B5EF4-FFF2-40B4-BE49-F238E27FC236}">
                <a16:creationId xmlns:a16="http://schemas.microsoft.com/office/drawing/2014/main" id="{2C5AAE97-E670-4252-9258-E91D0176B7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DD778D-831E-462E-A775-C91EDFEDCC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0" b="830"/>
          <a:stretch/>
        </p:blipFill>
        <p:spPr>
          <a:xfrm>
            <a:off x="-246743" y="13788"/>
            <a:ext cx="12192000" cy="6858000"/>
          </a:xfrm>
          <a:prstGeom prst="rect">
            <a:avLst/>
          </a:prstGeom>
        </p:spPr>
      </p:pic>
      <p:pic>
        <p:nvPicPr>
          <p:cNvPr id="46" name="图片 45" descr="卡通人物&#10;&#10;描述已自动生成">
            <a:extLst>
              <a:ext uri="{FF2B5EF4-FFF2-40B4-BE49-F238E27FC236}">
                <a16:creationId xmlns:a16="http://schemas.microsoft.com/office/drawing/2014/main" id="{DAC00901-C306-4E45-810F-7E5B7D7DEC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1"/>
          <a:stretch/>
        </p:blipFill>
        <p:spPr>
          <a:xfrm>
            <a:off x="5849257" y="13788"/>
            <a:ext cx="6720114" cy="6830423"/>
          </a:xfrm>
          <a:prstGeom prst="rect">
            <a:avLst/>
          </a:prstGeom>
        </p:spPr>
      </p:pic>
      <p:pic>
        <p:nvPicPr>
          <p:cNvPr id="50" name="图片 49" descr="夜晚亮着灯&#10;&#10;中度可信度描述已自动生成">
            <a:extLst>
              <a:ext uri="{FF2B5EF4-FFF2-40B4-BE49-F238E27FC236}">
                <a16:creationId xmlns:a16="http://schemas.microsoft.com/office/drawing/2014/main" id="{9928746C-84C2-474E-B399-8EB2C55BC5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0" r="88333" b="62591"/>
          <a:stretch/>
        </p:blipFill>
        <p:spPr>
          <a:xfrm>
            <a:off x="0" y="0"/>
            <a:ext cx="1422400" cy="1857829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3" name="图片 52" descr="夜晚亮着灯&#10;&#10;中度可信度描述已自动生成">
            <a:extLst>
              <a:ext uri="{FF2B5EF4-FFF2-40B4-BE49-F238E27FC236}">
                <a16:creationId xmlns:a16="http://schemas.microsoft.com/office/drawing/2014/main" id="{7CB77E2C-DA4B-46A4-835C-4F233BFB79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t="10210" r="60595" b="69816"/>
          <a:stretch/>
        </p:blipFill>
        <p:spPr>
          <a:xfrm>
            <a:off x="3381829" y="0"/>
            <a:ext cx="1422400" cy="1364343"/>
          </a:xfrm>
          <a:custGeom>
            <a:avLst/>
            <a:gdLst>
              <a:gd name="connsiteX0" fmla="*/ 0 w 12192000"/>
              <a:gd name="connsiteY0" fmla="*/ 0 h 6133011"/>
              <a:gd name="connsiteX1" fmla="*/ 12192000 w 12192000"/>
              <a:gd name="connsiteY1" fmla="*/ 0 h 6133011"/>
              <a:gd name="connsiteX2" fmla="*/ 12192000 w 12192000"/>
              <a:gd name="connsiteY2" fmla="*/ 6133011 h 6133011"/>
              <a:gd name="connsiteX3" fmla="*/ 0 w 12192000"/>
              <a:gd name="connsiteY3" fmla="*/ 6133011 h 613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133011">
                <a:moveTo>
                  <a:pt x="0" y="0"/>
                </a:moveTo>
                <a:lnTo>
                  <a:pt x="12192000" y="0"/>
                </a:lnTo>
                <a:lnTo>
                  <a:pt x="12192000" y="6133011"/>
                </a:lnTo>
                <a:lnTo>
                  <a:pt x="0" y="6133011"/>
                </a:lnTo>
                <a:close/>
              </a:path>
            </a:pathLst>
          </a:custGeom>
        </p:spPr>
      </p:pic>
      <p:pic>
        <p:nvPicPr>
          <p:cNvPr id="56" name="图片 55" descr="夜晚亮着灯&#10;&#10;中度可信度描述已自动生成">
            <a:extLst>
              <a:ext uri="{FF2B5EF4-FFF2-40B4-BE49-F238E27FC236}">
                <a16:creationId xmlns:a16="http://schemas.microsoft.com/office/drawing/2014/main" id="{3EBB61DE-7B2E-439F-A43F-0B3971CAAB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8" t="68226" r="45595" b="12650"/>
          <a:stretch/>
        </p:blipFill>
        <p:spPr>
          <a:xfrm>
            <a:off x="5065486" y="5254172"/>
            <a:ext cx="1567543" cy="1306286"/>
          </a:xfrm>
          <a:custGeom>
            <a:avLst/>
            <a:gdLst>
              <a:gd name="connsiteX0" fmla="*/ 0 w 12192000"/>
              <a:gd name="connsiteY0" fmla="*/ 0 h 5566591"/>
              <a:gd name="connsiteX1" fmla="*/ 12192000 w 12192000"/>
              <a:gd name="connsiteY1" fmla="*/ 0 h 5566591"/>
              <a:gd name="connsiteX2" fmla="*/ 12192000 w 12192000"/>
              <a:gd name="connsiteY2" fmla="*/ 5566591 h 5566591"/>
              <a:gd name="connsiteX3" fmla="*/ 0 w 12192000"/>
              <a:gd name="connsiteY3" fmla="*/ 5566591 h 556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66591">
                <a:moveTo>
                  <a:pt x="0" y="0"/>
                </a:moveTo>
                <a:lnTo>
                  <a:pt x="12192000" y="0"/>
                </a:lnTo>
                <a:lnTo>
                  <a:pt x="12192000" y="5566591"/>
                </a:lnTo>
                <a:lnTo>
                  <a:pt x="0" y="5566591"/>
                </a:lnTo>
                <a:close/>
              </a:path>
            </a:pathLst>
          </a:cu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5901CB7-B1E5-4E22-8728-BDEF9F22204C}"/>
              </a:ext>
            </a:extLst>
          </p:cNvPr>
          <p:cNvGrpSpPr/>
          <p:nvPr/>
        </p:nvGrpSpPr>
        <p:grpSpPr>
          <a:xfrm>
            <a:off x="2467428" y="1097301"/>
            <a:ext cx="1471052" cy="1471052"/>
            <a:chOff x="1902445" y="3202395"/>
            <a:chExt cx="849086" cy="849086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A402064F-5A37-4C36-AE30-794CB3C51508}"/>
                </a:ext>
              </a:extLst>
            </p:cNvPr>
            <p:cNvSpPr/>
            <p:nvPr/>
          </p:nvSpPr>
          <p:spPr>
            <a:xfrm>
              <a:off x="1973743" y="3273693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B54D06"/>
            </a:solidFill>
            <a:ln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1902FDF5-8EA4-4ADC-89E6-737685C2BF5F}"/>
                </a:ext>
              </a:extLst>
            </p:cNvPr>
            <p:cNvSpPr/>
            <p:nvPr/>
          </p:nvSpPr>
          <p:spPr>
            <a:xfrm>
              <a:off x="1902445" y="3202395"/>
              <a:ext cx="777788" cy="777788"/>
            </a:xfrm>
            <a:custGeom>
              <a:avLst/>
              <a:gdLst>
                <a:gd name="connsiteX0" fmla="*/ 0 w 777788"/>
                <a:gd name="connsiteY0" fmla="*/ 129634 h 777788"/>
                <a:gd name="connsiteX1" fmla="*/ 129634 w 777788"/>
                <a:gd name="connsiteY1" fmla="*/ 0 h 777788"/>
                <a:gd name="connsiteX2" fmla="*/ 648154 w 777788"/>
                <a:gd name="connsiteY2" fmla="*/ 0 h 777788"/>
                <a:gd name="connsiteX3" fmla="*/ 777788 w 777788"/>
                <a:gd name="connsiteY3" fmla="*/ 129634 h 777788"/>
                <a:gd name="connsiteX4" fmla="*/ 777788 w 777788"/>
                <a:gd name="connsiteY4" fmla="*/ 648154 h 777788"/>
                <a:gd name="connsiteX5" fmla="*/ 648154 w 777788"/>
                <a:gd name="connsiteY5" fmla="*/ 777788 h 777788"/>
                <a:gd name="connsiteX6" fmla="*/ 129634 w 777788"/>
                <a:gd name="connsiteY6" fmla="*/ 777788 h 777788"/>
                <a:gd name="connsiteX7" fmla="*/ 0 w 777788"/>
                <a:gd name="connsiteY7" fmla="*/ 648154 h 777788"/>
                <a:gd name="connsiteX8" fmla="*/ 0 w 777788"/>
                <a:gd name="connsiteY8" fmla="*/ 129634 h 77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788" h="777788" fill="none" extrusionOk="0">
                  <a:moveTo>
                    <a:pt x="0" y="129634"/>
                  </a:moveTo>
                  <a:cubicBezTo>
                    <a:pt x="-3216" y="66647"/>
                    <a:pt x="65294" y="-6253"/>
                    <a:pt x="129634" y="0"/>
                  </a:cubicBezTo>
                  <a:cubicBezTo>
                    <a:pt x="366110" y="-26460"/>
                    <a:pt x="391478" y="39116"/>
                    <a:pt x="648154" y="0"/>
                  </a:cubicBezTo>
                  <a:cubicBezTo>
                    <a:pt x="728774" y="-8518"/>
                    <a:pt x="774597" y="69840"/>
                    <a:pt x="777788" y="129634"/>
                  </a:cubicBezTo>
                  <a:cubicBezTo>
                    <a:pt x="823105" y="210359"/>
                    <a:pt x="732089" y="558583"/>
                    <a:pt x="777788" y="648154"/>
                  </a:cubicBezTo>
                  <a:cubicBezTo>
                    <a:pt x="775195" y="710731"/>
                    <a:pt x="715860" y="782643"/>
                    <a:pt x="648154" y="777788"/>
                  </a:cubicBezTo>
                  <a:cubicBezTo>
                    <a:pt x="556001" y="791896"/>
                    <a:pt x="209837" y="788219"/>
                    <a:pt x="129634" y="777788"/>
                  </a:cubicBezTo>
                  <a:cubicBezTo>
                    <a:pt x="53677" y="774784"/>
                    <a:pt x="2021" y="719349"/>
                    <a:pt x="0" y="648154"/>
                  </a:cubicBezTo>
                  <a:cubicBezTo>
                    <a:pt x="23865" y="513907"/>
                    <a:pt x="-9145" y="230762"/>
                    <a:pt x="0" y="129634"/>
                  </a:cubicBezTo>
                  <a:close/>
                </a:path>
                <a:path w="777788" h="777788" stroke="0" extrusionOk="0">
                  <a:moveTo>
                    <a:pt x="0" y="129634"/>
                  </a:moveTo>
                  <a:cubicBezTo>
                    <a:pt x="68" y="56481"/>
                    <a:pt x="70401" y="4506"/>
                    <a:pt x="129634" y="0"/>
                  </a:cubicBezTo>
                  <a:cubicBezTo>
                    <a:pt x="372306" y="16500"/>
                    <a:pt x="571961" y="17257"/>
                    <a:pt x="648154" y="0"/>
                  </a:cubicBezTo>
                  <a:cubicBezTo>
                    <a:pt x="725798" y="4804"/>
                    <a:pt x="765557" y="55845"/>
                    <a:pt x="777788" y="129634"/>
                  </a:cubicBezTo>
                  <a:cubicBezTo>
                    <a:pt x="820733" y="201574"/>
                    <a:pt x="761541" y="556094"/>
                    <a:pt x="777788" y="648154"/>
                  </a:cubicBezTo>
                  <a:cubicBezTo>
                    <a:pt x="782161" y="722175"/>
                    <a:pt x="709448" y="785127"/>
                    <a:pt x="648154" y="777788"/>
                  </a:cubicBezTo>
                  <a:cubicBezTo>
                    <a:pt x="414409" y="750281"/>
                    <a:pt x="259487" y="774577"/>
                    <a:pt x="129634" y="777788"/>
                  </a:cubicBezTo>
                  <a:cubicBezTo>
                    <a:pt x="53325" y="765597"/>
                    <a:pt x="-10787" y="721758"/>
                    <a:pt x="0" y="648154"/>
                  </a:cubicBezTo>
                  <a:cubicBezTo>
                    <a:pt x="-12253" y="586648"/>
                    <a:pt x="30201" y="221497"/>
                    <a:pt x="0" y="129634"/>
                  </a:cubicBezTo>
                  <a:close/>
                </a:path>
              </a:pathLst>
            </a:custGeom>
            <a:solidFill>
              <a:srgbClr val="FFF1DA"/>
            </a:solidFill>
            <a:ln w="3810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43806456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6000" b="1" dirty="0">
                  <a:solidFill>
                    <a:srgbClr val="B54D06"/>
                  </a:solidFill>
                  <a:latin typeface="字魂131号-酷乐潮玩体" panose="00000500000000000000" pitchFamily="2" charset="-122"/>
                  <a:ea typeface="字魂131号-酷乐潮玩体" panose="00000500000000000000" pitchFamily="2" charset="-122"/>
                </a:rPr>
                <a:t>01</a:t>
              </a:r>
              <a:endParaRPr lang="zh-CN" altLang="en-US" sz="6000" b="1" dirty="0">
                <a:solidFill>
                  <a:srgbClr val="B54D06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7C09AD5-1368-60B4-B969-7AE450E5B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12835" y="2691878"/>
            <a:ext cx="1192481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5209" y="4463009"/>
            <a:ext cx="3029312" cy="30293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98628BA-FF16-DCFE-659A-117E826CF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1" name="V.A – Little Girl Beat">
            <a:hlinkClick r:id="" action="ppaction://media"/>
            <a:extLst>
              <a:ext uri="{FF2B5EF4-FFF2-40B4-BE49-F238E27FC236}">
                <a16:creationId xmlns:a16="http://schemas.microsoft.com/office/drawing/2014/main" id="{7E9C7D6D-E62E-86E8-BA4A-AF084859B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74008" y="2390912"/>
            <a:ext cx="556191" cy="5561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82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&#10;&#10;Description automatically generated">
            <a:extLst>
              <a:ext uri="{FF2B5EF4-FFF2-40B4-BE49-F238E27FC236}">
                <a16:creationId xmlns:a16="http://schemas.microsoft.com/office/drawing/2014/main" id="{425FCA90-562A-878C-BCA8-27139A9CB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88B526-3039-68F4-5AFE-CD887A8EF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172" y="3248198"/>
            <a:ext cx="1002795" cy="2001903"/>
          </a:xfrm>
          <a:prstGeom prst="rect">
            <a:avLst/>
          </a:prstGeom>
        </p:spPr>
      </p:pic>
      <p:pic>
        <p:nvPicPr>
          <p:cNvPr id="13" name="Picture 12" descr="A close-up of a pumpk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5713A60B-B9DB-5873-48B7-F6F1DB56B2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503" y="5517218"/>
            <a:ext cx="1569543" cy="1457811"/>
          </a:xfrm>
          <a:prstGeom prst="rect">
            <a:avLst/>
          </a:prstGeom>
        </p:spPr>
      </p:pic>
      <p:pic>
        <p:nvPicPr>
          <p:cNvPr id="12" name="Picture 11" descr="A close-up of a pumpkin&#10;&#10;Description automatically generated with medium confidence">
            <a:extLst>
              <a:ext uri="{FF2B5EF4-FFF2-40B4-BE49-F238E27FC236}">
                <a16:creationId xmlns:a16="http://schemas.microsoft.com/office/drawing/2014/main" id="{C23B8282-8626-9592-C289-3EF2352A8A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15" b="89972" l="5483" r="94330">
                        <a14:foregroundMark x1="36988" y1="7319" x2="40556" y2="6955"/>
                        <a14:foregroundMark x1="8674" y1="45289" x2="9463" y2="63890"/>
                        <a14:foregroundMark x1="9463" y1="63890" x2="5933" y2="72584"/>
                        <a14:foregroundMark x1="5933" y1="72584" x2="5520" y2="64052"/>
                        <a14:foregroundMark x1="5520" y1="64052" x2="9163" y2="50586"/>
                        <a14:foregroundMark x1="91626" y1="46947" x2="95081" y2="65791"/>
                        <a14:foregroundMark x1="95081" y1="65791" x2="93504" y2="50505"/>
                        <a14:foregroundMark x1="93504" y1="50505" x2="94330" y2="4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25" y="5500396"/>
            <a:ext cx="1569543" cy="1457811"/>
          </a:xfrm>
          <a:prstGeom prst="rect">
            <a:avLst/>
          </a:prstGeom>
        </p:spPr>
      </p:pic>
      <p:pic>
        <p:nvPicPr>
          <p:cNvPr id="8" name="Picture 7" descr="A picture containing accessory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93C414D-526D-6A8A-EB6F-CA113269FC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36" y="4733718"/>
            <a:ext cx="1622120" cy="1622120"/>
          </a:xfrm>
          <a:prstGeom prst="rect">
            <a:avLst/>
          </a:prstGeom>
        </p:spPr>
      </p:pic>
      <p:pic>
        <p:nvPicPr>
          <p:cNvPr id="19" name="Picture 18" descr="A picture containing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E74FB88-C1D2-8574-8AC6-DD2C3FD8DD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8633" y1="42557" x2="40858" y2="57646"/>
                        <a14:foregroundMark x1="40858" y1="57646" x2="32888" y2="48544"/>
                        <a14:foregroundMark x1="32888" y1="48544" x2="34668" y2="45307"/>
                        <a14:foregroundMark x1="26780" y1="52225" x2="25405" y2="40251"/>
                        <a14:foregroundMark x1="25405" y1="40251" x2="33172" y2="34951"/>
                        <a14:foregroundMark x1="33172" y1="34951" x2="41586" y2="37824"/>
                        <a14:foregroundMark x1="29733" y1="39401" x2="22896" y2="45550"/>
                        <a14:foregroundMark x1="22896" y1="45550" x2="27710" y2="53600"/>
                        <a14:foregroundMark x1="27710" y1="53600" x2="27791" y2="53600"/>
                        <a14:foregroundMark x1="66222" y1="50445" x2="83778" y2="68406"/>
                        <a14:foregroundMark x1="70793" y1="46319" x2="84183" y2="65817"/>
                        <a14:foregroundMark x1="60922" y1="48665" x2="69053" y2="46966"/>
                        <a14:foregroundMark x1="69053" y1="46966" x2="78924" y2="52953"/>
                        <a14:foregroundMark x1="78924" y1="52953" x2="86003" y2="69417"/>
                        <a14:foregroundMark x1="86003" y1="69417" x2="73584" y2="64846"/>
                        <a14:foregroundMark x1="73584" y1="64846" x2="74150" y2="50243"/>
                        <a14:foregroundMark x1="65655" y1="49838" x2="78196" y2="67395"/>
                        <a14:foregroundMark x1="78196" y1="67395" x2="81432" y2="56149"/>
                        <a14:foregroundMark x1="81432" y1="56149" x2="76618" y2="49919"/>
                        <a14:foregroundMark x1="76618" y1="49919" x2="66141" y2="46885"/>
                        <a14:foregroundMark x1="66141" y1="46885" x2="61691" y2="48665"/>
                        <a14:foregroundMark x1="68406" y1="45712" x2="77346" y2="50121"/>
                        <a14:foregroundMark x1="77346" y1="50121" x2="77468" y2="50647"/>
                        <a14:foregroundMark x1="73544" y1="65615" x2="75405" y2="73908"/>
                        <a14:foregroundMark x1="75405" y1="73908" x2="75890" y2="73908"/>
                        <a14:foregroundMark x1="76294" y1="69175" x2="81634" y2="67799"/>
                        <a14:foregroundMark x1="79045" y1="68608" x2="78074" y2="71157"/>
                        <a14:foregroundMark x1="78074" y1="71359" x2="78074" y2="71359"/>
                        <a14:foregroundMark x1="76092" y1="73908" x2="86367" y2="71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9086" y="2651663"/>
            <a:ext cx="3203398" cy="416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2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2014 C -0.00729 -0.01806 -0.03229 -0.01598 -0.04141 -0.01598 C -0.09714 -0.01598 -0.15469 -0.04861 -0.15469 -0.08102 C -0.15469 -0.06482 -0.18347 -0.04861 -0.21042 -0.04861 C -0.2392 -0.04861 -0.26602 -0.06505 -0.26602 -0.08102 C -0.26602 -0.07315 -0.28034 -0.06482 -0.29479 -0.06482 C -0.30912 -0.06482 -0.32357 -0.07292 -0.32357 -0.08102 C -0.32357 -0.07709 -0.33086 -0.07315 -0.33789 -0.07315 C -0.34505 -0.07315 -0.35209 -0.07732 -0.35209 -0.08102 C -0.35209 -0.07894 -0.3556 -0.07709 -0.35938 -0.07709 C -0.3612 -0.07709 -0.36667 -0.07917 -0.36667 -0.08102 C -0.36667 -0.0801 -0.36849 -0.07894 -0.37018 -0.07894 C -0.37018 -0.07871 -0.3737 -0.0801 -0.3737 -0.08102 C -0.3737 -0.08056 -0.3737 -0.0801 -0.37552 -0.0801 C -0.37552 -0.08033 -0.37735 -0.08056 -0.37735 -0.08102 C -0.37735 -0.08079 -0.37735 -0.08056 -0.37735 -0.08033 C -0.3793 -0.08033 -0.3793 -0.08056 -0.3793 -0.08079 C -0.38112 -0.08079 -0.38112 -0.08056 -0.38112 -0.08033 C -0.38295 -0.08033 -0.38295 -0.08056 -0.38295 -0.08079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54" y="-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8936" y="1967788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52" name="Picture 51" descr="A picture containing container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387227-22E5-8C13-AC9F-BC22073CC9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32" y="5624854"/>
            <a:ext cx="1207417" cy="1207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7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Tính</a:t>
            </a: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12 – 2 – 6 = ?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C0E131B-854D-2086-5808-43A2986CAF5B}"/>
              </a:ext>
            </a:extLst>
          </p:cNvPr>
          <p:cNvSpPr txBox="1"/>
          <p:nvPr/>
        </p:nvSpPr>
        <p:spPr>
          <a:xfrm>
            <a:off x="2251975" y="4998466"/>
            <a:ext cx="772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rgbClr val="5B9BD5">
                    <a:lumMod val="50000"/>
                  </a:srgbClr>
                </a:solidFill>
                <a:latin typeface="UTM Avo" panose="02040603050506020204" pitchFamily="18" charset="0"/>
              </a:rPr>
              <a:t>4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3C7E4F6-F433-953E-623A-60C4581DAC21}"/>
              </a:ext>
            </a:extLst>
          </p:cNvPr>
          <p:cNvSpPr txBox="1"/>
          <p:nvPr/>
        </p:nvSpPr>
        <p:spPr>
          <a:xfrm>
            <a:off x="2336028" y="255153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BFE016-0D4D-8F0D-48B7-0CDD41E3A1CA}"/>
              </a:ext>
            </a:extLst>
          </p:cNvPr>
          <p:cNvSpPr txBox="1"/>
          <p:nvPr/>
        </p:nvSpPr>
        <p:spPr>
          <a:xfrm>
            <a:off x="9148175" y="262855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7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126A9C-5E3D-30C9-FADE-A0E7B10C0CAB}"/>
              </a:ext>
            </a:extLst>
          </p:cNvPr>
          <p:cNvSpPr txBox="1"/>
          <p:nvPr/>
        </p:nvSpPr>
        <p:spPr>
          <a:xfrm>
            <a:off x="9148175" y="4889734"/>
            <a:ext cx="9355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6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981FA553-1A4C-A0BA-1AA2-FCFA4020BD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2675" y="2685223"/>
            <a:ext cx="1225402" cy="12254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40DD2F9-6796-F5EB-0814-EA6A74491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66598" y="2677520"/>
            <a:ext cx="1225402" cy="122540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F6790A1-3940-0BA9-3C4E-8D9A7521514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04435" y="5123947"/>
            <a:ext cx="1225402" cy="1225402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D03A719-0BDC-FEEA-1598-78D9DE8365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5005" y="5257071"/>
            <a:ext cx="1487553" cy="1268078"/>
          </a:xfrm>
          <a:prstGeom prst="rect">
            <a:avLst/>
          </a:prstGeom>
        </p:spPr>
      </p:pic>
      <p:pic>
        <p:nvPicPr>
          <p:cNvPr id="65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A9612A94-17CB-515A-5FBB-0B07A8DF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6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866BF50C-F270-65A5-B33E-9AF39DD244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67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4A26090-1A9F-4FB7-00E0-F1832E0C98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68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9490ACEA-81B5-EFB4-9790-AC76B79702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 mute="1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1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17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276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1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1157" y="2021795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D966A369-60EE-9884-9C99-FE04956172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45341" y="5650887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1177447" y="269408"/>
            <a:ext cx="115081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So </a:t>
            </a:r>
            <a:r>
              <a:rPr kumimoji="0" lang="en-GB" sz="7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GB" sz="7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15 – 8 … 11 - 2</a:t>
            </a:r>
            <a:endParaRPr kumimoji="0" lang="en-GB" sz="7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76206-73FA-5CBD-C947-55856260ECC7}"/>
              </a:ext>
            </a:extLst>
          </p:cNvPr>
          <p:cNvSpPr txBox="1"/>
          <p:nvPr/>
        </p:nvSpPr>
        <p:spPr>
          <a:xfrm>
            <a:off x="8998115" y="2455931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&gt;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43FD1-28D7-F303-1459-E3937AEB8204}"/>
              </a:ext>
            </a:extLst>
          </p:cNvPr>
          <p:cNvSpPr txBox="1"/>
          <p:nvPr/>
        </p:nvSpPr>
        <p:spPr>
          <a:xfrm>
            <a:off x="2258385" y="2455931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&lt;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AFA12-C493-6991-A934-B45461A93420}"/>
              </a:ext>
            </a:extLst>
          </p:cNvPr>
          <p:cNvSpPr txBox="1"/>
          <p:nvPr/>
        </p:nvSpPr>
        <p:spPr>
          <a:xfrm>
            <a:off x="2186480" y="492308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=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1AE11-0942-3C7E-5E7F-F34F744BDC71}"/>
              </a:ext>
            </a:extLst>
          </p:cNvPr>
          <p:cNvSpPr txBox="1"/>
          <p:nvPr/>
        </p:nvSpPr>
        <p:spPr>
          <a:xfrm>
            <a:off x="8998115" y="4866057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+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09F5CD53-D9A0-9D78-52BA-E9FD7133C4A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576" y="2607329"/>
            <a:ext cx="1485280" cy="1266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91D6B-C86F-3200-58EA-9F17495DA83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14" y="5271994"/>
            <a:ext cx="1228944" cy="122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18AAE-0646-C82A-FD85-71406CD1E47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87" y="5044773"/>
            <a:ext cx="1335185" cy="1326285"/>
          </a:xfrm>
          <a:prstGeom prst="rect">
            <a:avLst/>
          </a:prstGeom>
        </p:spPr>
      </p:pic>
      <p:pic>
        <p:nvPicPr>
          <p:cNvPr id="12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52C17925-BE4A-B558-68C3-B4774C96B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18" y="-481845"/>
            <a:ext cx="1082920" cy="1082920"/>
          </a:xfrm>
          <a:prstGeom prst="rect">
            <a:avLst/>
          </a:prstGeom>
        </p:spPr>
      </p:pic>
      <p:pic>
        <p:nvPicPr>
          <p:cNvPr id="13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5DCFAEF1-F2BE-A637-420E-5730E8D04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25814" y="92827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D9CB9FB5-D0A6-8F77-2020-CE22A778C2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2170" y="215784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CDAE8F04-8BFC-706E-ABF9-34B03D46D7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89461" y="3424474"/>
            <a:ext cx="1082920" cy="10829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6303E6-A40C-58FF-16B1-91787C4896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709" y="2799474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2269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2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8A077-3EAB-F10B-B894-34985CB401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7726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51E4FC-960C-3567-54D9-153B8430EC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3948" y="1847588"/>
            <a:ext cx="5639289" cy="2371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F229-C12F-7303-5A54-22F3E75087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6319" y="4193647"/>
            <a:ext cx="6041660" cy="2481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60AD0C-D246-E820-0865-55558A2049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0741" y="2035476"/>
            <a:ext cx="6840305" cy="21581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AA31F8-0C61-8F3B-2F5D-A571A42C0B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422" y="4507394"/>
            <a:ext cx="6840305" cy="209720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B69CAB9-91DB-B019-E000-47C081EDBD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02759" y="59615"/>
            <a:ext cx="12192000" cy="1619917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  <a:extLst>
              <a:ext uri="{FF2B5EF4-FFF2-40B4-BE49-F238E27FC236}">
                <a16:creationId xmlns:a16="http://schemas.microsoft.com/office/drawing/2014/main" id="{6E9457B5-00FD-A6C4-F1BF-628A6A9E6F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27703" y="5689422"/>
            <a:ext cx="1207113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1DC951-D362-E63D-417E-816D1D523099}"/>
              </a:ext>
            </a:extLst>
          </p:cNvPr>
          <p:cNvSpPr txBox="1"/>
          <p:nvPr/>
        </p:nvSpPr>
        <p:spPr>
          <a:xfrm>
            <a:off x="1805358" y="269408"/>
            <a:ext cx="108802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7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Điền</a:t>
            </a:r>
            <a:r>
              <a:rPr lang="en-GB" sz="7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GB" sz="7200" b="1" kern="0" dirty="0" err="1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số</a:t>
            </a:r>
            <a:r>
              <a:rPr lang="en-GB" sz="7200" b="1" kern="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6 + … &lt; 10</a:t>
            </a:r>
            <a:endParaRPr kumimoji="0" lang="en-GB" sz="72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BC1827-6ABA-A3D9-8428-84578956C1E3}"/>
              </a:ext>
            </a:extLst>
          </p:cNvPr>
          <p:cNvSpPr txBox="1"/>
          <p:nvPr/>
        </p:nvSpPr>
        <p:spPr>
          <a:xfrm>
            <a:off x="2336028" y="2551536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7E0E53-9D65-36DD-4966-BC862AF807E2}"/>
              </a:ext>
            </a:extLst>
          </p:cNvPr>
          <p:cNvSpPr txBox="1"/>
          <p:nvPr/>
        </p:nvSpPr>
        <p:spPr>
          <a:xfrm>
            <a:off x="8911940" y="2644005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6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5150FA-9BF4-4938-A81A-73FF46FD10EB}"/>
              </a:ext>
            </a:extLst>
          </p:cNvPr>
          <p:cNvSpPr txBox="1"/>
          <p:nvPr/>
        </p:nvSpPr>
        <p:spPr>
          <a:xfrm>
            <a:off x="2057946" y="5105274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EAF8C-AC61-1207-2F94-E26BF490D6ED}"/>
              </a:ext>
            </a:extLst>
          </p:cNvPr>
          <p:cNvSpPr txBox="1"/>
          <p:nvPr/>
        </p:nvSpPr>
        <p:spPr>
          <a:xfrm>
            <a:off x="8913952" y="5018932"/>
            <a:ext cx="9355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9600" b="1" kern="0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4F9217CF-B685-D7D8-2F08-FE290067997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27" y="5026115"/>
            <a:ext cx="1485280" cy="1266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1E813-6036-4681-09F7-1D43AC2759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86" y="2725990"/>
            <a:ext cx="1228944" cy="1220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576367-03E5-F8EB-A72B-5B43E68C06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18" y="5217847"/>
            <a:ext cx="1335185" cy="1326285"/>
          </a:xfrm>
          <a:prstGeom prst="rect">
            <a:avLst/>
          </a:prstGeom>
        </p:spPr>
      </p:pic>
      <p:pic>
        <p:nvPicPr>
          <p:cNvPr id="13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EDD0C23B-3BA5-DCFD-0FA8-6B9C80F3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-365817"/>
            <a:ext cx="1082920" cy="1082920"/>
          </a:xfrm>
          <a:prstGeom prst="rect">
            <a:avLst/>
          </a:prstGeom>
        </p:spPr>
      </p:pic>
      <p:pic>
        <p:nvPicPr>
          <p:cNvPr id="14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BAFCF9D6-915A-9721-B9FC-87C2F425D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1453201"/>
            <a:ext cx="1082920" cy="1082920"/>
          </a:xfrm>
          <a:prstGeom prst="rect">
            <a:avLst/>
          </a:prstGeom>
        </p:spPr>
      </p:pic>
      <p:pic>
        <p:nvPicPr>
          <p:cNvPr id="15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E68F54B5-B5DE-D251-928B-F8D86A787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5431" y="2345915"/>
            <a:ext cx="1082920" cy="1082920"/>
          </a:xfrm>
          <a:prstGeom prst="rect">
            <a:avLst/>
          </a:prstGeom>
        </p:spPr>
      </p:pic>
      <p:pic>
        <p:nvPicPr>
          <p:cNvPr id="16" name="Am-thanh-khi-chon-nham-www_tiengdong_com">
            <a:hlinkClick r:id="" action="ppaction://media"/>
            <a:extLst>
              <a:ext uri="{FF2B5EF4-FFF2-40B4-BE49-F238E27FC236}">
                <a16:creationId xmlns:a16="http://schemas.microsoft.com/office/drawing/2014/main" id="{21E471B8-2C41-106E-15DF-60AF778429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46793" y="3189896"/>
            <a:ext cx="1082920" cy="10829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CE70A6-8B97-D1A0-154B-61E5F707C4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562" y="2785960"/>
            <a:ext cx="1181584" cy="117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 mute="1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2">
              <a:lumMod val="75000"/>
            </a:schemeClr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threePt" dir="t"/>
        </a:scene3d>
        <a:sp3d/>
      </a:bodyPr>
      <a:lstStyle>
        <a:defPPr algn="ctr" defTabSz="685800">
          <a:buFont typeface="Arial"/>
          <a:buNone/>
          <a:defRPr sz="7200" b="1" dirty="0" smtClean="0">
            <a:ln w="3175">
              <a:solidFill>
                <a:srgbClr val="FCA0C5">
                  <a:lumMod val="25000"/>
                </a:srgbClr>
              </a:solidFill>
            </a:ln>
            <a:gradFill>
              <a:gsLst>
                <a:gs pos="72000">
                  <a:srgbClr val="ED7D31">
                    <a:lumMod val="75000"/>
                  </a:srgbClr>
                </a:gs>
                <a:gs pos="43000">
                  <a:srgbClr val="ED7D31">
                    <a:lumMod val="40000"/>
                    <a:lumOff val="60000"/>
                  </a:srgbClr>
                </a:gs>
              </a:gsLst>
              <a:lin ang="5400000" scaled="1"/>
            </a:gradFill>
            <a:effectLst>
              <a:glow rad="63500">
                <a:srgbClr val="FCA0C5">
                  <a:satMod val="175000"/>
                  <a:alpha val="40000"/>
                </a:srgb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VN-Poky's" panose="020B0606040200020203" pitchFamily="34" charset="0"/>
            <a:cs typeface="Arial"/>
            <a:sym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534</Words>
  <Application>Microsoft Office PowerPoint</Application>
  <PresentationFormat>Màn hình rộng</PresentationFormat>
  <Paragraphs>86</Paragraphs>
  <Slides>19</Slides>
  <Notes>10</Notes>
  <HiddenSlides>0</HiddenSlides>
  <MMClips>13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31" baseType="lpstr">
      <vt:lpstr>#9Slide05 Bodega Script</vt:lpstr>
      <vt:lpstr>思源黑体 CN Medium</vt:lpstr>
      <vt:lpstr>字魂131号-酷乐潮玩体</vt:lpstr>
      <vt:lpstr>等线</vt:lpstr>
      <vt:lpstr>#9Slide05 Aphrodite Pro</vt:lpstr>
      <vt:lpstr>UTM Edwardian</vt:lpstr>
      <vt:lpstr>#9Slide07 IcielPony</vt:lpstr>
      <vt:lpstr>Arial</vt:lpstr>
      <vt:lpstr>Calibri</vt:lpstr>
      <vt:lpstr>UTM Avo</vt:lpstr>
      <vt:lpstr>#9Slide03 AllRoundGothic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3TA</dc:subject>
  <dc:creator>.;Mang Non</dc:creator>
  <cp:keywords>3TA</cp:keywords>
  <dc:description>3TA</dc:description>
  <cp:lastModifiedBy>NHÓM ZALO TOÁN THCS CÁNH DIỀU</cp:lastModifiedBy>
  <cp:revision>3</cp:revision>
  <dcterms:created xsi:type="dcterms:W3CDTF">2022-03-15T03:38:00Z</dcterms:created>
  <dcterms:modified xsi:type="dcterms:W3CDTF">2022-10-12T12:21:04Z</dcterms:modified>
  <cp:category>3TA</cp:category>
  <cp:version>mang non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B3C848E810824ACEB58D8C83F0330D2A</vt:lpwstr>
  </property>
  <property fmtid="{D5CDD505-2E9C-101B-9397-08002B2CF9AE}" pid="3" name="KSOProductBuildVer">
    <vt:lpwstr>2052-11.1.0.11365</vt:lpwstr>
  </property>
</Properties>
</file>