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8" r:id="rId4"/>
    <p:sldMasterId id="2147483728" r:id="rId5"/>
  </p:sldMasterIdLst>
  <p:notesMasterIdLst>
    <p:notesMasterId r:id="rId14"/>
  </p:notesMasterIdLst>
  <p:sldIdLst>
    <p:sldId id="267" r:id="rId6"/>
    <p:sldId id="346" r:id="rId7"/>
    <p:sldId id="405" r:id="rId8"/>
    <p:sldId id="347" r:id="rId9"/>
    <p:sldId id="348" r:id="rId10"/>
    <p:sldId id="350" r:id="rId11"/>
    <p:sldId id="351" r:id="rId12"/>
    <p:sldId id="35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544" autoAdjust="0"/>
    <p:restoredTop sz="90094" autoAdjust="0"/>
  </p:normalViewPr>
  <p:slideViewPr>
    <p:cSldViewPr snapToGrid="0">
      <p:cViewPr varScale="1">
        <p:scale>
          <a:sx n="65" d="100"/>
          <a:sy n="65" d="100"/>
        </p:scale>
        <p:origin x="12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AADF8A-70F5-4A25-94E9-1AD2814A5358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CA2EBB-F548-421C-B72E-073549B12A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050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SĐT/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A2EBB-F548-421C-B72E-073549B12AF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764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B07BC-D790-90F3-4F9C-717468F0D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A1536F-62F2-AF82-4A8D-430327D93F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125C31-A736-6F9B-F42D-0CD8015E91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F767B2-B6D2-4F00-A8EA-E81651706A09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64407C-81FE-FCA7-81BD-F9C15DE3D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6B5374-BB25-21A2-D19E-C636877AF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30859F-0DCB-47EF-B4B6-617BA07C0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987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65382-6D85-4AB5-D4F5-4134DB82D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A7D137-F02A-A857-5DD9-252535278D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A9715F-F21D-D7D0-3ECE-09300F3870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F767B2-B6D2-4F00-A8EA-E81651706A09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EA4A75-DDA4-A07D-D0A6-305FF9473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3B21DC-A1F0-30A2-69A6-F9024DCA0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30859F-0DCB-47EF-B4B6-617BA07C0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243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2EBAC1-82CE-9FA9-9BFC-1CDB0A09B3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83B8AC-A9AF-5475-8069-00BF36BF4E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46828E-3C33-BAD1-8A1F-EC2A01CDEF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F767B2-B6D2-4F00-A8EA-E81651706A09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72AE5F-8C27-170F-0375-114E18FE9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250280-DCA0-AEF0-B18C-AD1855F86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30859F-0DCB-47EF-B4B6-617BA07C0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0518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42087-4F5F-CF9A-C308-279C49A000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BFB2FF-C6AB-500E-8F16-17C37EB0E3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3297D9-5864-8C54-2CAB-C180AAB459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13D130-E92D-4A6D-AEFC-B2B414DB5745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C15B3E-5D1B-2E38-82B2-5CA157DA5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FB7B46-78C1-4C6F-86BD-CC9881693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8C8B9-D510-4C57-8D58-818655DFE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2322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3FCAC-F826-BC75-85E8-B43E61F34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34F871-B86D-5BD0-316E-5E756EAC9D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E1B27-76FA-2965-3E95-835AF0CA34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13D130-E92D-4A6D-AEFC-B2B414DB5745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1227D8-79F0-7D11-750B-061B653B8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3D3875-8790-2E41-3478-1D034B281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8C8B9-D510-4C57-8D58-818655DFE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97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C882F-43C1-3824-C055-09885647C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561C81-5999-BD3D-719C-49485BA717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B3C208-F372-CD9E-F5ED-54F82C0560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13D130-E92D-4A6D-AEFC-B2B414DB5745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2C647-A87B-FC43-C141-536E40E04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026A9-D8A2-FAD1-BA90-F41D420A7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8C8B9-D510-4C57-8D58-818655DFE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8602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E7033-7390-9E93-C3DD-58922A718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2BE7A2-8BF4-15E3-4660-0288612BF9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0FB480-154A-AE26-A74F-4C89030C81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2419C7-22B2-7DFB-DE1D-35512ED844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13D130-E92D-4A6D-AEFC-B2B414DB5745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FEC143-B8EB-4E10-6484-EE9FAADFF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128267-B264-2F6E-A89A-DBBB70075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8C8B9-D510-4C57-8D58-818655DFE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0747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35922-BE2A-54ED-F785-2313F5060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BA9A7C-D024-0396-68DE-A7A964AAEC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F7CE20-8B47-68B2-F2B7-0F8F620054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557999-F0A5-6066-3B82-5141E13794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D7B6DF-1551-E204-31AC-34CAA15DA8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A644EC-04B7-DE4C-ABE8-8CE4949F66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13D130-E92D-4A6D-AEFC-B2B414DB5745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4843F6-FCF4-CE58-F08A-C7F650BB2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664478-AD15-CF01-94D9-38BD8596A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8C8B9-D510-4C57-8D58-818655DFE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6984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A62DF-A0A5-81EE-C8AB-02B4265FF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C9B831-9C7F-CEA4-37D6-738F5C8E64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13D130-E92D-4A6D-AEFC-B2B414DB5745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FFC41E-AFCE-EAA7-17C9-73E41E934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0E7EDF-D2ED-4DD0-607D-9100CA68C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8C8B9-D510-4C57-8D58-818655DFE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8349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1BFFE8-D312-6523-C198-A2333AD8B9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13D130-E92D-4A6D-AEFC-B2B414DB5745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5E7CC-AD51-29E9-D7E4-456CBAB5C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9FCE7D-B89F-7B5D-EDAE-167F41928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8C8B9-D510-4C57-8D58-818655DFE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3957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03F62-0A8E-4228-EC71-322493937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162ED7-0C30-73B5-FAEE-11FE812E46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50C86B-47D4-451D-3EEA-9ADA10C799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4FB60B-5238-AD54-0CD3-423B855B24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13D130-E92D-4A6D-AEFC-B2B414DB5745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EFFF0-C751-9740-FD41-C32F1C6E2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5C0DA4-3D6F-8BBD-A91B-C659C164D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8C8B9-D510-4C57-8D58-818655DFE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683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ABC5B-74EC-47A0-C98D-160BDB0FF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041F9C-8615-24BD-69C1-83334033BE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F1E1C-6425-37BC-66AB-CBFC0FA46C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F767B2-B6D2-4F00-A8EA-E81651706A09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53B1A1-7737-BD82-78D0-6565D040C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D40730-D008-1C26-A05C-6A831BDD5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30859F-0DCB-47EF-B4B6-617BA07C0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6665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D6E5D-A859-DFAE-EBF4-895BC2397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7FBA98-B392-E459-F687-B41C0A9BD6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6FA430-DB5A-0563-9383-E3A9DE86D3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313463-C465-D2E3-95D4-448C80EF8B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13D130-E92D-4A6D-AEFC-B2B414DB5745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D78257-A2CF-D77A-87F6-84FEDA7D0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4D3AAC-72AC-525C-8913-BEA3E9900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8C8B9-D510-4C57-8D58-818655DFE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712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578BF-A3F0-959A-6CBF-82B3F30BA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5805F1-8DE5-E831-92B0-A6BDDCB960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86699C-6EFD-DA50-41CA-7F0315FF40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13D130-E92D-4A6D-AEFC-B2B414DB5745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B1CF34-7A86-9F31-53EE-A4A88964F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BD8F2F-47BB-E2E8-DA8B-99E97A432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8C8B9-D510-4C57-8D58-818655DFE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9686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DFC189-F4DB-C570-D41D-618684BC8F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C411DE-240D-A0BF-7B78-46922A1322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C4405A-8057-0EFB-21DC-7AD7808F04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13D130-E92D-4A6D-AEFC-B2B414DB5745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4A9D3-ECBB-84AB-54D1-4A28A7C42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5CF44E-1145-5B62-D430-76259C9DE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8C8B9-D510-4C57-8D58-818655DFE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0107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Pine trees covered in snow">
            <a:extLst>
              <a:ext uri="{FF2B5EF4-FFF2-40B4-BE49-F238E27FC236}">
                <a16:creationId xmlns:a16="http://schemas.microsoft.com/office/drawing/2014/main" id="{45955824-5643-4361-9F61-797753CC6E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0"/>
            <a:ext cx="12191997" cy="6858000"/>
          </a:xfrm>
          <a:prstGeom prst="rect">
            <a:avLst/>
          </a:prstGeom>
        </p:spPr>
      </p:pic>
      <p:grpSp>
        <p:nvGrpSpPr>
          <p:cNvPr id="30" name="组合 19">
            <a:extLst>
              <a:ext uri="{FF2B5EF4-FFF2-40B4-BE49-F238E27FC236}">
                <a16:creationId xmlns:a16="http://schemas.microsoft.com/office/drawing/2014/main" id="{994ACEEE-2715-4E42-B044-794694B408E0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31" name="图片 21">
              <a:extLst>
                <a:ext uri="{FF2B5EF4-FFF2-40B4-BE49-F238E27FC236}">
                  <a16:creationId xmlns:a16="http://schemas.microsoft.com/office/drawing/2014/main" id="{0C1258DA-9F27-493A-848D-C0CB1BAF25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32" name="图片 22">
              <a:extLst>
                <a:ext uri="{FF2B5EF4-FFF2-40B4-BE49-F238E27FC236}">
                  <a16:creationId xmlns:a16="http://schemas.microsoft.com/office/drawing/2014/main" id="{6D9AAF77-DB9F-4D14-AEDF-744CF0435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33" name="图片 23">
              <a:extLst>
                <a:ext uri="{FF2B5EF4-FFF2-40B4-BE49-F238E27FC236}">
                  <a16:creationId xmlns:a16="http://schemas.microsoft.com/office/drawing/2014/main" id="{458497A5-075F-4BAA-B3CE-655DE19D9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34" name="图片 24">
              <a:extLst>
                <a:ext uri="{FF2B5EF4-FFF2-40B4-BE49-F238E27FC236}">
                  <a16:creationId xmlns:a16="http://schemas.microsoft.com/office/drawing/2014/main" id="{FACBA81E-F580-47A1-AEB4-17F4B23ED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35" name="图片 18">
            <a:extLst>
              <a:ext uri="{FF2B5EF4-FFF2-40B4-BE49-F238E27FC236}">
                <a16:creationId xmlns:a16="http://schemas.microsoft.com/office/drawing/2014/main" id="{59143527-EFC6-4A90-949B-E5146A0A4B7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duotone>
              <a:srgbClr val="8BB6C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5684108" cy="21907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05F9A45-4CE2-4785-A30F-8A7B1C9D687F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3462773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9">
            <a:extLst>
              <a:ext uri="{FF2B5EF4-FFF2-40B4-BE49-F238E27FC236}">
                <a16:creationId xmlns:a16="http://schemas.microsoft.com/office/drawing/2014/main" id="{EC30AF16-F3EE-4449-929F-608BF081823C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7" name="图片 21">
              <a:extLst>
                <a:ext uri="{FF2B5EF4-FFF2-40B4-BE49-F238E27FC236}">
                  <a16:creationId xmlns:a16="http://schemas.microsoft.com/office/drawing/2014/main" id="{FC7862B6-3781-4ACD-BCD4-E7F64AB4D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12" name="图片 22">
              <a:extLst>
                <a:ext uri="{FF2B5EF4-FFF2-40B4-BE49-F238E27FC236}">
                  <a16:creationId xmlns:a16="http://schemas.microsoft.com/office/drawing/2014/main" id="{12EBA747-4C8B-45AA-8E1B-1C8B5FF09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3" name="图片 23">
              <a:extLst>
                <a:ext uri="{FF2B5EF4-FFF2-40B4-BE49-F238E27FC236}">
                  <a16:creationId xmlns:a16="http://schemas.microsoft.com/office/drawing/2014/main" id="{BA78A339-19F3-4943-81D3-CC1B5054D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4" name="图片 24">
              <a:extLst>
                <a:ext uri="{FF2B5EF4-FFF2-40B4-BE49-F238E27FC236}">
                  <a16:creationId xmlns:a16="http://schemas.microsoft.com/office/drawing/2014/main" id="{2A08A555-4447-4530-9A09-152E2518F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5" name="图片 18">
            <a:extLst>
              <a:ext uri="{FF2B5EF4-FFF2-40B4-BE49-F238E27FC236}">
                <a16:creationId xmlns:a16="http://schemas.microsoft.com/office/drawing/2014/main" id="{642D6B79-C4EC-4468-858C-702BE021F9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5684108" cy="21907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5922A6-7FA6-4950-8343-A55E10EB4B7A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0FA002-F077-4B33-899D-E5397FB07808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3934229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4A9EE439-B4E8-47E9-9136-04CFD9BE67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1171" y="2150"/>
            <a:ext cx="12194345" cy="6853701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A00ACA40-9C88-457F-AEDD-7CE5B3556C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 flipV="1">
            <a:off x="1" y="1112717"/>
            <a:ext cx="12194345" cy="3154239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D001FE57-F984-406F-89EF-9565C3BE29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>
            <a:off x="-1171" y="1"/>
            <a:ext cx="12194345" cy="3154239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E027349-AC24-4F67-855E-D3BAD1EDC09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638801" y="221813"/>
            <a:ext cx="6400800" cy="315423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F79F813C-4E64-4557-9B97-CDEE1E6029E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4299"/>
            <a:ext cx="12192000" cy="6853701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407D68E-8B07-4B85-8FE0-C51C352B6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87421"/>
          <a:stretch/>
        </p:blipFill>
        <p:spPr>
          <a:xfrm flipV="1">
            <a:off x="1828801" y="6477000"/>
            <a:ext cx="7880193" cy="50800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2A8A351-6ED1-4EAF-B46B-B425D3C4490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148174" y="2364225"/>
            <a:ext cx="5212175" cy="4534903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C47B1BF8-7922-46CD-A1FC-68B3C4B22BB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750206" y="3502489"/>
            <a:ext cx="7880193" cy="33555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ADC446D-3035-4330-83B7-F26AFCFA3B97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24577796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63338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98698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64150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0F44C-5CA9-480C-803C-D48790A61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E99C7D-1216-462D-80A9-0F224C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7D3F8C-FD38-4935-992A-2C9FB23532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8B961-DE96-4433-9D51-5CB797963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0C069D-2F69-4788-9352-F0488DB3E2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6D480D-8EF2-411B-88C6-92061F02D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75CA2A-F7A1-4531-A195-F3FCE6BE3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B24EE1-22CF-4851-9A08-F9CDF75FB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405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18282-76A7-2F3A-57A8-9CC4C2C74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C73EBB-BA3C-13B9-B45B-63235F34E1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6EF474-258C-9947-AB2D-56B3375041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F767B2-B6D2-4F00-A8EA-E81651706A09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22043-30FF-E973-A49D-F1970BB83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501509-64CF-AA36-06EB-C8A834C0F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30859F-0DCB-47EF-B4B6-617BA07C0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2781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E04D1-86A8-461B-A66F-33F0A7BEA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04F6A3-2FD8-41C5-819D-3365A0B4A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FE983E-6DB1-4197-9694-69720D2F4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22475-52DF-426A-BCC5-452DED570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1291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758F7C-BC8A-46CF-98AD-AB3F2B48D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F14E40-42C4-41E9-B17E-7D8BF6493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C236E3-2576-491D-A4E3-00F9E0981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1152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F9A78-D8D1-4B1A-81A3-8FA8A60CF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45383-B296-441E-B368-281A36F58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33C049-E46A-4F5B-AC17-C0A40E6C1F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DB6D6A-E211-4A99-91CB-69C09F753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16E8E-EE49-40E1-BE3B-0C71818D7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B7084-7F70-4983-BBBB-FB4A31DA2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8894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37FB4-1C4B-4F97-A7C1-5282CF655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30D111-65CF-48B6-BDC6-08CE9B8883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8C19B5-CCE0-45B2-A299-E233E489CB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D49BBB-6C8F-4FED-B124-7274B311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A6F0B6-915D-4DBF-81D8-726393C31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93405B-8E50-4104-AD4B-60DB60A9F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8943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D5B08-9BC7-4ED7-91BE-857A3B9B9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702560-E793-4AAD-973A-00C888BAAF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08057-1BF3-436A-90CE-FB0E34D0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0C90F-A852-41E7-8833-019D50B6E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35392-FA14-4114-8948-A3DC5696F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2576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380B6-2AE9-49F9-B7D1-AB6A8BEF5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37B5F3-20EB-42EF-80E9-1670CD594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80874-2361-4586-950C-40AEEEB27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D7770-A9FB-40DC-951D-8FFB5B394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1E3BF-3BF2-471D-8816-076A1782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0642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 flipH="1">
            <a:off x="-2" y="184332"/>
            <a:ext cx="12191924" cy="7067792"/>
            <a:chOff x="-2" y="138249"/>
            <a:chExt cx="9143943" cy="5300844"/>
          </a:xfrm>
        </p:grpSpPr>
        <p:sp>
          <p:nvSpPr>
            <p:cNvPr id="10" name="Google Shape;10;p2"/>
            <p:cNvSpPr/>
            <p:nvPr/>
          </p:nvSpPr>
          <p:spPr>
            <a:xfrm>
              <a:off x="2990510" y="4827774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449220" y="4862848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825308" y="4860642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285936" y="4896867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229602" y="3415478"/>
              <a:ext cx="94287" cy="82713"/>
            </a:xfrm>
            <a:custGeom>
              <a:avLst/>
              <a:gdLst/>
              <a:ahLst/>
              <a:cxnLst/>
              <a:rect l="l" t="t" r="r" b="b"/>
              <a:pathLst>
                <a:path w="2949" h="2587" extrusionOk="0">
                  <a:moveTo>
                    <a:pt x="1501" y="1"/>
                  </a:moveTo>
                  <a:cubicBezTo>
                    <a:pt x="1225" y="1"/>
                    <a:pt x="943" y="98"/>
                    <a:pt x="699" y="303"/>
                  </a:cubicBezTo>
                  <a:cubicBezTo>
                    <a:pt x="122" y="698"/>
                    <a:pt x="0" y="1549"/>
                    <a:pt x="456" y="2066"/>
                  </a:cubicBezTo>
                  <a:cubicBezTo>
                    <a:pt x="706" y="2405"/>
                    <a:pt x="1103" y="2587"/>
                    <a:pt x="1493" y="2587"/>
                  </a:cubicBezTo>
                  <a:cubicBezTo>
                    <a:pt x="1766" y="2587"/>
                    <a:pt x="2036" y="2497"/>
                    <a:pt x="2250" y="2309"/>
                  </a:cubicBezTo>
                  <a:cubicBezTo>
                    <a:pt x="2827" y="1884"/>
                    <a:pt x="2949" y="1032"/>
                    <a:pt x="2493" y="516"/>
                  </a:cubicBezTo>
                  <a:cubicBezTo>
                    <a:pt x="2247" y="182"/>
                    <a:pt x="1879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7972858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236412" y="3595387"/>
              <a:ext cx="35969" cy="31301"/>
            </a:xfrm>
            <a:custGeom>
              <a:avLst/>
              <a:gdLst/>
              <a:ahLst/>
              <a:cxnLst/>
              <a:rect l="l" t="t" r="r" b="b"/>
              <a:pathLst>
                <a:path w="1125" h="979" extrusionOk="0">
                  <a:moveTo>
                    <a:pt x="528" y="0"/>
                  </a:moveTo>
                  <a:cubicBezTo>
                    <a:pt x="434" y="0"/>
                    <a:pt x="345" y="27"/>
                    <a:pt x="274" y="86"/>
                  </a:cubicBezTo>
                  <a:cubicBezTo>
                    <a:pt x="31" y="238"/>
                    <a:pt x="0" y="542"/>
                    <a:pt x="183" y="785"/>
                  </a:cubicBezTo>
                  <a:cubicBezTo>
                    <a:pt x="269" y="907"/>
                    <a:pt x="405" y="979"/>
                    <a:pt x="546" y="979"/>
                  </a:cubicBezTo>
                  <a:cubicBezTo>
                    <a:pt x="651" y="979"/>
                    <a:pt x="760" y="938"/>
                    <a:pt x="851" y="846"/>
                  </a:cubicBezTo>
                  <a:cubicBezTo>
                    <a:pt x="1094" y="694"/>
                    <a:pt x="1125" y="390"/>
                    <a:pt x="942" y="178"/>
                  </a:cubicBezTo>
                  <a:cubicBezTo>
                    <a:pt x="831" y="66"/>
                    <a:pt x="674" y="0"/>
                    <a:pt x="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808811" y="3549923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22" y="1"/>
                  </a:moveTo>
                  <a:cubicBezTo>
                    <a:pt x="1272" y="1"/>
                    <a:pt x="1120" y="26"/>
                    <a:pt x="973" y="80"/>
                  </a:cubicBezTo>
                  <a:cubicBezTo>
                    <a:pt x="304" y="353"/>
                    <a:pt x="0" y="1052"/>
                    <a:pt x="213" y="1752"/>
                  </a:cubicBezTo>
                  <a:cubicBezTo>
                    <a:pt x="428" y="2278"/>
                    <a:pt x="926" y="2579"/>
                    <a:pt x="1455" y="2579"/>
                  </a:cubicBezTo>
                  <a:cubicBezTo>
                    <a:pt x="1598" y="2579"/>
                    <a:pt x="1742" y="2557"/>
                    <a:pt x="1885" y="2511"/>
                  </a:cubicBezTo>
                  <a:cubicBezTo>
                    <a:pt x="2584" y="2238"/>
                    <a:pt x="2888" y="1508"/>
                    <a:pt x="2644" y="840"/>
                  </a:cubicBezTo>
                  <a:cubicBezTo>
                    <a:pt x="2455" y="319"/>
                    <a:pt x="1952" y="1"/>
                    <a:pt x="14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269218" y="717461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15" y="0"/>
                  </a:moveTo>
                  <a:cubicBezTo>
                    <a:pt x="1278" y="0"/>
                    <a:pt x="1139" y="21"/>
                    <a:pt x="1003" y="64"/>
                  </a:cubicBezTo>
                  <a:cubicBezTo>
                    <a:pt x="304" y="338"/>
                    <a:pt x="0" y="1067"/>
                    <a:pt x="243" y="1736"/>
                  </a:cubicBezTo>
                  <a:cubicBezTo>
                    <a:pt x="431" y="2275"/>
                    <a:pt x="907" y="2579"/>
                    <a:pt x="1421" y="2579"/>
                  </a:cubicBezTo>
                  <a:cubicBezTo>
                    <a:pt x="1575" y="2579"/>
                    <a:pt x="1731" y="2552"/>
                    <a:pt x="1885" y="2496"/>
                  </a:cubicBezTo>
                  <a:cubicBezTo>
                    <a:pt x="2584" y="2222"/>
                    <a:pt x="2888" y="1523"/>
                    <a:pt x="2645" y="824"/>
                  </a:cubicBezTo>
                  <a:cubicBezTo>
                    <a:pt x="2451" y="316"/>
                    <a:pt x="1949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3597" y="3472433"/>
              <a:ext cx="92369" cy="82457"/>
            </a:xfrm>
            <a:custGeom>
              <a:avLst/>
              <a:gdLst/>
              <a:ahLst/>
              <a:cxnLst/>
              <a:rect l="l" t="t" r="r" b="b"/>
              <a:pathLst>
                <a:path w="2889" h="2579" extrusionOk="0">
                  <a:moveTo>
                    <a:pt x="1415" y="0"/>
                  </a:moveTo>
                  <a:cubicBezTo>
                    <a:pt x="1278" y="0"/>
                    <a:pt x="1140" y="21"/>
                    <a:pt x="1004" y="64"/>
                  </a:cubicBezTo>
                  <a:cubicBezTo>
                    <a:pt x="304" y="338"/>
                    <a:pt x="1" y="1067"/>
                    <a:pt x="244" y="1736"/>
                  </a:cubicBezTo>
                  <a:cubicBezTo>
                    <a:pt x="431" y="2274"/>
                    <a:pt x="907" y="2579"/>
                    <a:pt x="1435" y="2579"/>
                  </a:cubicBezTo>
                  <a:cubicBezTo>
                    <a:pt x="1593" y="2579"/>
                    <a:pt x="1755" y="2552"/>
                    <a:pt x="1915" y="2496"/>
                  </a:cubicBezTo>
                  <a:cubicBezTo>
                    <a:pt x="2584" y="2222"/>
                    <a:pt x="2888" y="1523"/>
                    <a:pt x="2675" y="824"/>
                  </a:cubicBezTo>
                  <a:cubicBezTo>
                    <a:pt x="2457" y="316"/>
                    <a:pt x="1951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133182" y="715606"/>
              <a:ext cx="92337" cy="83352"/>
            </a:xfrm>
            <a:custGeom>
              <a:avLst/>
              <a:gdLst/>
              <a:ahLst/>
              <a:cxnLst/>
              <a:rect l="l" t="t" r="r" b="b"/>
              <a:pathLst>
                <a:path w="2888" h="2607" extrusionOk="0">
                  <a:moveTo>
                    <a:pt x="1446" y="0"/>
                  </a:moveTo>
                  <a:cubicBezTo>
                    <a:pt x="1291" y="0"/>
                    <a:pt x="1132" y="29"/>
                    <a:pt x="973" y="92"/>
                  </a:cubicBezTo>
                  <a:cubicBezTo>
                    <a:pt x="304" y="365"/>
                    <a:pt x="0" y="1095"/>
                    <a:pt x="213" y="1764"/>
                  </a:cubicBezTo>
                  <a:cubicBezTo>
                    <a:pt x="424" y="2302"/>
                    <a:pt x="905" y="2606"/>
                    <a:pt x="1421" y="2606"/>
                  </a:cubicBezTo>
                  <a:cubicBezTo>
                    <a:pt x="1575" y="2606"/>
                    <a:pt x="1731" y="2579"/>
                    <a:pt x="1885" y="2523"/>
                  </a:cubicBezTo>
                  <a:cubicBezTo>
                    <a:pt x="2584" y="2250"/>
                    <a:pt x="2888" y="1551"/>
                    <a:pt x="2645" y="852"/>
                  </a:cubicBezTo>
                  <a:cubicBezTo>
                    <a:pt x="2433" y="335"/>
                    <a:pt x="1968" y="0"/>
                    <a:pt x="14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789372" y="3757744"/>
              <a:ext cx="51540" cy="45241"/>
            </a:xfrm>
            <a:custGeom>
              <a:avLst/>
              <a:gdLst/>
              <a:ahLst/>
              <a:cxnLst/>
              <a:rect l="l" t="t" r="r" b="b"/>
              <a:pathLst>
                <a:path w="1612" h="1415" extrusionOk="0">
                  <a:moveTo>
                    <a:pt x="758" y="0"/>
                  </a:moveTo>
                  <a:cubicBezTo>
                    <a:pt x="696" y="0"/>
                    <a:pt x="636" y="8"/>
                    <a:pt x="578" y="24"/>
                  </a:cubicBezTo>
                  <a:cubicBezTo>
                    <a:pt x="182" y="176"/>
                    <a:pt x="0" y="571"/>
                    <a:pt x="152" y="935"/>
                  </a:cubicBezTo>
                  <a:cubicBezTo>
                    <a:pt x="268" y="1237"/>
                    <a:pt x="508" y="1414"/>
                    <a:pt x="790" y="1414"/>
                  </a:cubicBezTo>
                  <a:cubicBezTo>
                    <a:pt x="878" y="1414"/>
                    <a:pt x="970" y="1397"/>
                    <a:pt x="1064" y="1361"/>
                  </a:cubicBezTo>
                  <a:cubicBezTo>
                    <a:pt x="1429" y="1209"/>
                    <a:pt x="1611" y="844"/>
                    <a:pt x="1489" y="449"/>
                  </a:cubicBezTo>
                  <a:cubicBezTo>
                    <a:pt x="1364" y="173"/>
                    <a:pt x="1051" y="0"/>
                    <a:pt x="7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431542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699779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688109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57927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404353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235250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588003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342333" y="3481501"/>
              <a:ext cx="60268" cy="61259"/>
            </a:xfrm>
            <a:custGeom>
              <a:avLst/>
              <a:gdLst/>
              <a:ahLst/>
              <a:cxnLst/>
              <a:rect l="l" t="t" r="r" b="b"/>
              <a:pathLst>
                <a:path w="1885" h="1916" extrusionOk="0">
                  <a:moveTo>
                    <a:pt x="942" y="1"/>
                  </a:moveTo>
                  <a:cubicBezTo>
                    <a:pt x="426" y="1"/>
                    <a:pt x="0" y="426"/>
                    <a:pt x="0" y="974"/>
                  </a:cubicBezTo>
                  <a:cubicBezTo>
                    <a:pt x="0" y="1490"/>
                    <a:pt x="426" y="1916"/>
                    <a:pt x="942" y="1916"/>
                  </a:cubicBezTo>
                  <a:cubicBezTo>
                    <a:pt x="1459" y="1916"/>
                    <a:pt x="1885" y="1490"/>
                    <a:pt x="1885" y="974"/>
                  </a:cubicBezTo>
                  <a:cubicBezTo>
                    <a:pt x="1885" y="426"/>
                    <a:pt x="1489" y="1"/>
                    <a:pt x="9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602527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754141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709443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978616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400393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978634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64526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6475260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164498" y="400889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708716" y="4468339"/>
              <a:ext cx="53490" cy="53490"/>
            </a:xfrm>
            <a:custGeom>
              <a:avLst/>
              <a:gdLst/>
              <a:ahLst/>
              <a:cxnLst/>
              <a:rect l="l" t="t" r="r" b="b"/>
              <a:pathLst>
                <a:path w="1673" h="1673" extrusionOk="0">
                  <a:moveTo>
                    <a:pt x="852" y="1"/>
                  </a:moveTo>
                  <a:cubicBezTo>
                    <a:pt x="396" y="1"/>
                    <a:pt x="0" y="366"/>
                    <a:pt x="0" y="822"/>
                  </a:cubicBezTo>
                  <a:cubicBezTo>
                    <a:pt x="0" y="1278"/>
                    <a:pt x="396" y="1673"/>
                    <a:pt x="852" y="1673"/>
                  </a:cubicBezTo>
                  <a:cubicBezTo>
                    <a:pt x="1307" y="1673"/>
                    <a:pt x="1672" y="1278"/>
                    <a:pt x="1672" y="822"/>
                  </a:cubicBezTo>
                  <a:cubicBezTo>
                    <a:pt x="1672" y="366"/>
                    <a:pt x="1307" y="1"/>
                    <a:pt x="8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2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07841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7972852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082858" y="4168053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757746" y="3472436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575319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612243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701892" y="350289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186" y="1"/>
                    <a:pt x="0" y="1156"/>
                    <a:pt x="0" y="2645"/>
                  </a:cubicBezTo>
                  <a:cubicBezTo>
                    <a:pt x="0" y="4134"/>
                    <a:pt x="1186" y="5320"/>
                    <a:pt x="2675" y="5320"/>
                  </a:cubicBezTo>
                  <a:cubicBezTo>
                    <a:pt x="4134" y="5320"/>
                    <a:pt x="5320" y="4134"/>
                    <a:pt x="5320" y="2645"/>
                  </a:cubicBezTo>
                  <a:cubicBezTo>
                    <a:pt x="5320" y="1156"/>
                    <a:pt x="410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7862241" y="3546629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55"/>
                    <a:pt x="1" y="264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45"/>
                  </a:cubicBezTo>
                  <a:cubicBezTo>
                    <a:pt x="5320" y="121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339398" y="4546384"/>
              <a:ext cx="187615" cy="169518"/>
            </a:xfrm>
            <a:custGeom>
              <a:avLst/>
              <a:gdLst/>
              <a:ahLst/>
              <a:cxnLst/>
              <a:rect l="l" t="t" r="r" b="b"/>
              <a:pathLst>
                <a:path w="5868" h="5302" extrusionOk="0">
                  <a:moveTo>
                    <a:pt x="2935" y="0"/>
                  </a:moveTo>
                  <a:cubicBezTo>
                    <a:pt x="2719" y="0"/>
                    <a:pt x="2499" y="27"/>
                    <a:pt x="2281" y="83"/>
                  </a:cubicBezTo>
                  <a:cubicBezTo>
                    <a:pt x="852" y="417"/>
                    <a:pt x="1" y="1876"/>
                    <a:pt x="335" y="3274"/>
                  </a:cubicBezTo>
                  <a:cubicBezTo>
                    <a:pt x="644" y="4484"/>
                    <a:pt x="1717" y="5302"/>
                    <a:pt x="2906" y="5302"/>
                  </a:cubicBezTo>
                  <a:cubicBezTo>
                    <a:pt x="3120" y="5302"/>
                    <a:pt x="3339" y="5275"/>
                    <a:pt x="3557" y="5220"/>
                  </a:cubicBezTo>
                  <a:cubicBezTo>
                    <a:pt x="4986" y="4885"/>
                    <a:pt x="5867" y="3426"/>
                    <a:pt x="5503" y="1998"/>
                  </a:cubicBezTo>
                  <a:cubicBezTo>
                    <a:pt x="5219" y="814"/>
                    <a:pt x="4130" y="0"/>
                    <a:pt x="29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261464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251949" y="4411972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225522" y="1183396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1386" y="2736"/>
                    <a:pt x="1403" y="2737"/>
                    <a:pt x="1420" y="2737"/>
                  </a:cubicBezTo>
                  <a:cubicBezTo>
                    <a:pt x="2156" y="2737"/>
                    <a:pt x="2736" y="2110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170067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249001" y="3855676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8588003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5332624" y="4921230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39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657158" y="3864404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9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9"/>
                  </a:cubicBezTo>
                  <a:cubicBezTo>
                    <a:pt x="2737" y="639"/>
                    <a:pt x="2129" y="1"/>
                    <a:pt x="13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28663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500554" y="2393939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1"/>
                  </a:moveTo>
                  <a:cubicBezTo>
                    <a:pt x="608" y="1"/>
                    <a:pt x="0" y="609"/>
                    <a:pt x="0" y="1369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0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905979" y="4581074"/>
              <a:ext cx="50549" cy="5058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79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581"/>
                    <a:pt x="791" y="1581"/>
                  </a:cubicBezTo>
                  <a:cubicBezTo>
                    <a:pt x="1247" y="1581"/>
                    <a:pt x="1581" y="1247"/>
                    <a:pt x="1581" y="791"/>
                  </a:cubicBezTo>
                  <a:cubicBezTo>
                    <a:pt x="1581" y="366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293727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366625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5891187" y="955048"/>
              <a:ext cx="94319" cy="88660"/>
            </a:xfrm>
            <a:custGeom>
              <a:avLst/>
              <a:gdLst/>
              <a:ahLst/>
              <a:cxnLst/>
              <a:rect l="l" t="t" r="r" b="b"/>
              <a:pathLst>
                <a:path w="2950" h="2773" extrusionOk="0">
                  <a:moveTo>
                    <a:pt x="1471" y="1"/>
                  </a:moveTo>
                  <a:cubicBezTo>
                    <a:pt x="805" y="1"/>
                    <a:pt x="228" y="462"/>
                    <a:pt x="92" y="1144"/>
                  </a:cubicBezTo>
                  <a:cubicBezTo>
                    <a:pt x="1" y="1904"/>
                    <a:pt x="518" y="2633"/>
                    <a:pt x="1247" y="2755"/>
                  </a:cubicBezTo>
                  <a:cubicBezTo>
                    <a:pt x="1322" y="2767"/>
                    <a:pt x="1395" y="2773"/>
                    <a:pt x="1468" y="2773"/>
                  </a:cubicBezTo>
                  <a:cubicBezTo>
                    <a:pt x="2133" y="2773"/>
                    <a:pt x="2691" y="2285"/>
                    <a:pt x="2828" y="1600"/>
                  </a:cubicBezTo>
                  <a:cubicBezTo>
                    <a:pt x="2949" y="840"/>
                    <a:pt x="2463" y="171"/>
                    <a:pt x="1703" y="19"/>
                  </a:cubicBezTo>
                  <a:cubicBezTo>
                    <a:pt x="1625" y="7"/>
                    <a:pt x="1547" y="1"/>
                    <a:pt x="1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7016587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8102117" y="3232993"/>
              <a:ext cx="94287" cy="88468"/>
            </a:xfrm>
            <a:custGeom>
              <a:avLst/>
              <a:gdLst/>
              <a:ahLst/>
              <a:cxnLst/>
              <a:rect l="l" t="t" r="r" b="b"/>
              <a:pathLst>
                <a:path w="2949" h="2767" extrusionOk="0">
                  <a:moveTo>
                    <a:pt x="1470" y="1"/>
                  </a:moveTo>
                  <a:cubicBezTo>
                    <a:pt x="804" y="1"/>
                    <a:pt x="228" y="463"/>
                    <a:pt x="91" y="1144"/>
                  </a:cubicBezTo>
                  <a:cubicBezTo>
                    <a:pt x="0" y="1904"/>
                    <a:pt x="486" y="2603"/>
                    <a:pt x="1246" y="2755"/>
                  </a:cubicBezTo>
                  <a:cubicBezTo>
                    <a:pt x="1308" y="2763"/>
                    <a:pt x="1368" y="2766"/>
                    <a:pt x="1428" y="2766"/>
                  </a:cubicBezTo>
                  <a:cubicBezTo>
                    <a:pt x="2111" y="2766"/>
                    <a:pt x="2687" y="2299"/>
                    <a:pt x="2827" y="1600"/>
                  </a:cubicBezTo>
                  <a:cubicBezTo>
                    <a:pt x="2948" y="840"/>
                    <a:pt x="2462" y="172"/>
                    <a:pt x="1702" y="20"/>
                  </a:cubicBezTo>
                  <a:cubicBezTo>
                    <a:pt x="1624" y="7"/>
                    <a:pt x="1546" y="1"/>
                    <a:pt x="1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8736707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358656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643360" y="1201972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51" y="1"/>
                  </a:moveTo>
                  <a:cubicBezTo>
                    <a:pt x="481" y="1"/>
                    <a:pt x="145" y="281"/>
                    <a:pt x="92" y="655"/>
                  </a:cubicBezTo>
                  <a:cubicBezTo>
                    <a:pt x="1" y="1081"/>
                    <a:pt x="305" y="1476"/>
                    <a:pt x="730" y="1567"/>
                  </a:cubicBezTo>
                  <a:cubicBezTo>
                    <a:pt x="764" y="1572"/>
                    <a:pt x="798" y="1575"/>
                    <a:pt x="833" y="1575"/>
                  </a:cubicBezTo>
                  <a:cubicBezTo>
                    <a:pt x="1196" y="1575"/>
                    <a:pt x="1559" y="1290"/>
                    <a:pt x="1642" y="929"/>
                  </a:cubicBezTo>
                  <a:cubicBezTo>
                    <a:pt x="1703" y="503"/>
                    <a:pt x="1399" y="78"/>
                    <a:pt x="1004" y="17"/>
                  </a:cubicBezTo>
                  <a:cubicBezTo>
                    <a:pt x="952" y="6"/>
                    <a:pt x="901" y="1"/>
                    <a:pt x="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90070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112954" y="4043162"/>
              <a:ext cx="66119" cy="63465"/>
            </a:xfrm>
            <a:custGeom>
              <a:avLst/>
              <a:gdLst/>
              <a:ahLst/>
              <a:cxnLst/>
              <a:rect l="l" t="t" r="r" b="b"/>
              <a:pathLst>
                <a:path w="2068" h="1985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54" y="1983"/>
                    <a:pt x="996" y="1985"/>
                    <a:pt x="1037" y="1985"/>
                  </a:cubicBezTo>
                  <a:cubicBezTo>
                    <a:pt x="1558" y="1985"/>
                    <a:pt x="1978" y="1632"/>
                    <a:pt x="2006" y="1097"/>
                  </a:cubicBezTo>
                  <a:cubicBezTo>
                    <a:pt x="2067" y="580"/>
                    <a:pt x="1672" y="63"/>
                    <a:pt x="1125" y="3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491004" y="4341952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552235" y="4064942"/>
              <a:ext cx="37919" cy="35202"/>
            </a:xfrm>
            <a:custGeom>
              <a:avLst/>
              <a:gdLst/>
              <a:ahLst/>
              <a:cxnLst/>
              <a:rect l="l" t="t" r="r" b="b"/>
              <a:pathLst>
                <a:path w="1186" h="1101" extrusionOk="0">
                  <a:moveTo>
                    <a:pt x="611" y="1"/>
                  </a:moveTo>
                  <a:cubicBezTo>
                    <a:pt x="331" y="1"/>
                    <a:pt x="90" y="206"/>
                    <a:pt x="61" y="490"/>
                  </a:cubicBezTo>
                  <a:cubicBezTo>
                    <a:pt x="0" y="794"/>
                    <a:pt x="244" y="1068"/>
                    <a:pt x="547" y="1098"/>
                  </a:cubicBezTo>
                  <a:cubicBezTo>
                    <a:pt x="567" y="1100"/>
                    <a:pt x="586" y="1101"/>
                    <a:pt x="605" y="1101"/>
                  </a:cubicBezTo>
                  <a:cubicBezTo>
                    <a:pt x="885" y="1101"/>
                    <a:pt x="1127" y="896"/>
                    <a:pt x="1155" y="612"/>
                  </a:cubicBezTo>
                  <a:cubicBezTo>
                    <a:pt x="1186" y="308"/>
                    <a:pt x="973" y="34"/>
                    <a:pt x="669" y="4"/>
                  </a:cubicBezTo>
                  <a:cubicBezTo>
                    <a:pt x="650" y="2"/>
                    <a:pt x="630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8284808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86306" y="32026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8779454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482291" y="4361295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6881974" y="1976957"/>
              <a:ext cx="364455" cy="330947"/>
            </a:xfrm>
            <a:custGeom>
              <a:avLst/>
              <a:gdLst/>
              <a:ahLst/>
              <a:cxnLst/>
              <a:rect l="l" t="t" r="r" b="b"/>
              <a:pathLst>
                <a:path w="11399" h="10351" extrusionOk="0">
                  <a:moveTo>
                    <a:pt x="6019" y="3215"/>
                  </a:moveTo>
                  <a:lnTo>
                    <a:pt x="6231" y="4005"/>
                  </a:lnTo>
                  <a:lnTo>
                    <a:pt x="5867" y="4492"/>
                  </a:lnTo>
                  <a:lnTo>
                    <a:pt x="5624" y="3945"/>
                  </a:lnTo>
                  <a:lnTo>
                    <a:pt x="6019" y="3215"/>
                  </a:lnTo>
                  <a:close/>
                  <a:moveTo>
                    <a:pt x="4347" y="4005"/>
                  </a:moveTo>
                  <a:lnTo>
                    <a:pt x="4955" y="4157"/>
                  </a:lnTo>
                  <a:lnTo>
                    <a:pt x="5168" y="4735"/>
                  </a:lnTo>
                  <a:lnTo>
                    <a:pt x="4864" y="4704"/>
                  </a:lnTo>
                  <a:lnTo>
                    <a:pt x="4347" y="4005"/>
                  </a:lnTo>
                  <a:close/>
                  <a:moveTo>
                    <a:pt x="7417" y="4431"/>
                  </a:moveTo>
                  <a:lnTo>
                    <a:pt x="6687" y="4978"/>
                  </a:lnTo>
                  <a:lnTo>
                    <a:pt x="6383" y="4917"/>
                  </a:lnTo>
                  <a:lnTo>
                    <a:pt x="6779" y="4431"/>
                  </a:lnTo>
                  <a:close/>
                  <a:moveTo>
                    <a:pt x="4803" y="5434"/>
                  </a:moveTo>
                  <a:lnTo>
                    <a:pt x="5076" y="5464"/>
                  </a:lnTo>
                  <a:lnTo>
                    <a:pt x="4712" y="5951"/>
                  </a:lnTo>
                  <a:lnTo>
                    <a:pt x="4073" y="5951"/>
                  </a:lnTo>
                  <a:lnTo>
                    <a:pt x="4803" y="5434"/>
                  </a:lnTo>
                  <a:close/>
                  <a:moveTo>
                    <a:pt x="6262" y="5647"/>
                  </a:moveTo>
                  <a:lnTo>
                    <a:pt x="6566" y="5677"/>
                  </a:lnTo>
                  <a:lnTo>
                    <a:pt x="7113" y="6376"/>
                  </a:lnTo>
                  <a:lnTo>
                    <a:pt x="6505" y="6224"/>
                  </a:lnTo>
                  <a:lnTo>
                    <a:pt x="6262" y="5647"/>
                  </a:lnTo>
                  <a:close/>
                  <a:moveTo>
                    <a:pt x="5593" y="5920"/>
                  </a:moveTo>
                  <a:lnTo>
                    <a:pt x="5806" y="6498"/>
                  </a:lnTo>
                  <a:lnTo>
                    <a:pt x="5441" y="7197"/>
                  </a:lnTo>
                  <a:lnTo>
                    <a:pt x="5198" y="6407"/>
                  </a:lnTo>
                  <a:lnTo>
                    <a:pt x="5593" y="5920"/>
                  </a:lnTo>
                  <a:close/>
                  <a:moveTo>
                    <a:pt x="3722" y="1"/>
                  </a:moveTo>
                  <a:cubicBezTo>
                    <a:pt x="3678" y="1"/>
                    <a:pt x="3633" y="8"/>
                    <a:pt x="3587" y="24"/>
                  </a:cubicBezTo>
                  <a:cubicBezTo>
                    <a:pt x="3374" y="115"/>
                    <a:pt x="3313" y="297"/>
                    <a:pt x="3374" y="479"/>
                  </a:cubicBezTo>
                  <a:lnTo>
                    <a:pt x="3891" y="1665"/>
                  </a:lnTo>
                  <a:lnTo>
                    <a:pt x="3283" y="1391"/>
                  </a:lnTo>
                  <a:cubicBezTo>
                    <a:pt x="3230" y="1376"/>
                    <a:pt x="3179" y="1369"/>
                    <a:pt x="3130" y="1369"/>
                  </a:cubicBezTo>
                  <a:cubicBezTo>
                    <a:pt x="2985" y="1369"/>
                    <a:pt x="2865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0" y="3397"/>
                  </a:lnTo>
                  <a:lnTo>
                    <a:pt x="3526" y="3093"/>
                  </a:lnTo>
                  <a:cubicBezTo>
                    <a:pt x="3492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0" y="3367"/>
                    <a:pt x="3070" y="3549"/>
                    <a:pt x="3162" y="3671"/>
                  </a:cubicBez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7" y="3231"/>
                    <a:pt x="1619" y="3231"/>
                  </a:cubicBezTo>
                  <a:cubicBezTo>
                    <a:pt x="1541" y="3231"/>
                    <a:pt x="1462" y="3255"/>
                    <a:pt x="1399" y="3306"/>
                  </a:cubicBezTo>
                  <a:cubicBezTo>
                    <a:pt x="1247" y="3397"/>
                    <a:pt x="1216" y="3641"/>
                    <a:pt x="1338" y="3793"/>
                  </a:cubicBezTo>
                  <a:lnTo>
                    <a:pt x="1703" y="4309"/>
                  </a:lnTo>
                  <a:lnTo>
                    <a:pt x="456" y="4127"/>
                  </a:lnTo>
                  <a:cubicBezTo>
                    <a:pt x="441" y="4124"/>
                    <a:pt x="425" y="4123"/>
                    <a:pt x="408" y="4123"/>
                  </a:cubicBezTo>
                  <a:cubicBezTo>
                    <a:pt x="238" y="4123"/>
                    <a:pt x="59" y="4264"/>
                    <a:pt x="31" y="4431"/>
                  </a:cubicBezTo>
                  <a:cubicBezTo>
                    <a:pt x="0" y="4613"/>
                    <a:pt x="152" y="4826"/>
                    <a:pt x="335" y="4856"/>
                  </a:cubicBezTo>
                  <a:lnTo>
                    <a:pt x="1581" y="5039"/>
                  </a:lnTo>
                  <a:lnTo>
                    <a:pt x="1064" y="5434"/>
                  </a:lnTo>
                  <a:cubicBezTo>
                    <a:pt x="912" y="5525"/>
                    <a:pt x="882" y="5768"/>
                    <a:pt x="973" y="5920"/>
                  </a:cubicBezTo>
                  <a:cubicBezTo>
                    <a:pt x="1059" y="5985"/>
                    <a:pt x="1160" y="6049"/>
                    <a:pt x="1266" y="6049"/>
                  </a:cubicBezTo>
                  <a:cubicBezTo>
                    <a:pt x="1310" y="6049"/>
                    <a:pt x="1354" y="6038"/>
                    <a:pt x="1399" y="6011"/>
                  </a:cubicBezTo>
                  <a:cubicBezTo>
                    <a:pt x="1429" y="6011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6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6" y="7349"/>
                  </a:lnTo>
                  <a:lnTo>
                    <a:pt x="2158" y="7501"/>
                  </a:lnTo>
                  <a:cubicBezTo>
                    <a:pt x="1976" y="7562"/>
                    <a:pt x="1824" y="7714"/>
                    <a:pt x="1854" y="7896"/>
                  </a:cubicBezTo>
                  <a:cubicBezTo>
                    <a:pt x="1882" y="8063"/>
                    <a:pt x="2011" y="8204"/>
                    <a:pt x="2196" y="8204"/>
                  </a:cubicBezTo>
                  <a:cubicBezTo>
                    <a:pt x="2213" y="8204"/>
                    <a:pt x="2231" y="8203"/>
                    <a:pt x="2250" y="8200"/>
                  </a:cubicBezTo>
                  <a:lnTo>
                    <a:pt x="2888" y="8109"/>
                  </a:lnTo>
                  <a:lnTo>
                    <a:pt x="2098" y="9142"/>
                  </a:lnTo>
                  <a:cubicBezTo>
                    <a:pt x="1976" y="9294"/>
                    <a:pt x="2006" y="9537"/>
                    <a:pt x="2158" y="9629"/>
                  </a:cubicBezTo>
                  <a:cubicBezTo>
                    <a:pt x="2237" y="9687"/>
                    <a:pt x="2315" y="9721"/>
                    <a:pt x="2386" y="9721"/>
                  </a:cubicBezTo>
                  <a:cubicBezTo>
                    <a:pt x="2424" y="9721"/>
                    <a:pt x="2460" y="9711"/>
                    <a:pt x="2493" y="9689"/>
                  </a:cubicBezTo>
                  <a:cubicBezTo>
                    <a:pt x="2554" y="9629"/>
                    <a:pt x="2614" y="9598"/>
                    <a:pt x="2645" y="9568"/>
                  </a:cubicBezTo>
                  <a:lnTo>
                    <a:pt x="3465" y="8534"/>
                  </a:lnTo>
                  <a:lnTo>
                    <a:pt x="3526" y="9173"/>
                  </a:lnTo>
                  <a:cubicBezTo>
                    <a:pt x="3552" y="9353"/>
                    <a:pt x="3666" y="9490"/>
                    <a:pt x="3829" y="9490"/>
                  </a:cubicBezTo>
                  <a:cubicBezTo>
                    <a:pt x="3859" y="9490"/>
                    <a:pt x="3889" y="9486"/>
                    <a:pt x="3921" y="9477"/>
                  </a:cubicBezTo>
                  <a:cubicBezTo>
                    <a:pt x="3952" y="9477"/>
                    <a:pt x="3982" y="9477"/>
                    <a:pt x="3982" y="9446"/>
                  </a:cubicBezTo>
                  <a:cubicBezTo>
                    <a:pt x="4134" y="9385"/>
                    <a:pt x="4225" y="9233"/>
                    <a:pt x="4225" y="9081"/>
                  </a:cubicBezTo>
                  <a:lnTo>
                    <a:pt x="4073" y="7714"/>
                  </a:lnTo>
                  <a:lnTo>
                    <a:pt x="4651" y="6984"/>
                  </a:lnTo>
                  <a:lnTo>
                    <a:pt x="4924" y="8048"/>
                  </a:lnTo>
                  <a:cubicBezTo>
                    <a:pt x="4985" y="8200"/>
                    <a:pt x="5076" y="8261"/>
                    <a:pt x="5228" y="8322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2" y="8327"/>
                    <a:pt x="5514" y="8248"/>
                    <a:pt x="5593" y="8170"/>
                  </a:cubicBezTo>
                  <a:lnTo>
                    <a:pt x="6140" y="7197"/>
                  </a:lnTo>
                  <a:lnTo>
                    <a:pt x="6505" y="8048"/>
                  </a:lnTo>
                  <a:lnTo>
                    <a:pt x="5958" y="9294"/>
                  </a:lnTo>
                  <a:cubicBezTo>
                    <a:pt x="5897" y="9477"/>
                    <a:pt x="5958" y="9689"/>
                    <a:pt x="6140" y="9750"/>
                  </a:cubicBezTo>
                  <a:cubicBezTo>
                    <a:pt x="6197" y="9775"/>
                    <a:pt x="6252" y="9786"/>
                    <a:pt x="6303" y="9786"/>
                  </a:cubicBezTo>
                  <a:cubicBezTo>
                    <a:pt x="6442" y="9786"/>
                    <a:pt x="6552" y="9701"/>
                    <a:pt x="6596" y="9568"/>
                  </a:cubicBezTo>
                  <a:lnTo>
                    <a:pt x="6870" y="8960"/>
                  </a:lnTo>
                  <a:lnTo>
                    <a:pt x="7356" y="10145"/>
                  </a:lnTo>
                  <a:cubicBezTo>
                    <a:pt x="7425" y="10282"/>
                    <a:pt x="7544" y="10350"/>
                    <a:pt x="7690" y="10350"/>
                  </a:cubicBezTo>
                  <a:cubicBezTo>
                    <a:pt x="7738" y="10350"/>
                    <a:pt x="7789" y="10343"/>
                    <a:pt x="7842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8" y="8686"/>
                  </a:lnTo>
                  <a:lnTo>
                    <a:pt x="8146" y="8960"/>
                  </a:lnTo>
                  <a:cubicBezTo>
                    <a:pt x="8177" y="8975"/>
                    <a:pt x="8222" y="8983"/>
                    <a:pt x="8268" y="8983"/>
                  </a:cubicBezTo>
                  <a:cubicBezTo>
                    <a:pt x="8314" y="8983"/>
                    <a:pt x="8359" y="8975"/>
                    <a:pt x="8390" y="8960"/>
                  </a:cubicBezTo>
                  <a:cubicBezTo>
                    <a:pt x="8481" y="8929"/>
                    <a:pt x="8542" y="8838"/>
                    <a:pt x="8602" y="8777"/>
                  </a:cubicBezTo>
                  <a:cubicBezTo>
                    <a:pt x="8663" y="8565"/>
                    <a:pt x="8602" y="8382"/>
                    <a:pt x="8390" y="8322"/>
                  </a:cubicBezTo>
                  <a:lnTo>
                    <a:pt x="7143" y="7774"/>
                  </a:lnTo>
                  <a:lnTo>
                    <a:pt x="6809" y="6954"/>
                  </a:lnTo>
                  <a:lnTo>
                    <a:pt x="7873" y="7227"/>
                  </a:lnTo>
                  <a:cubicBezTo>
                    <a:pt x="7893" y="7248"/>
                    <a:pt x="7917" y="7254"/>
                    <a:pt x="7942" y="7254"/>
                  </a:cubicBezTo>
                  <a:cubicBezTo>
                    <a:pt x="7991" y="7254"/>
                    <a:pt x="8045" y="7227"/>
                    <a:pt x="8086" y="7227"/>
                  </a:cubicBezTo>
                  <a:cubicBezTo>
                    <a:pt x="8177" y="7197"/>
                    <a:pt x="8207" y="7166"/>
                    <a:pt x="8238" y="7136"/>
                  </a:cubicBezTo>
                  <a:cubicBezTo>
                    <a:pt x="8329" y="7014"/>
                    <a:pt x="8329" y="6832"/>
                    <a:pt x="8238" y="6711"/>
                  </a:cubicBezTo>
                  <a:lnTo>
                    <a:pt x="7538" y="5768"/>
                  </a:lnTo>
                  <a:lnTo>
                    <a:pt x="8663" y="5920"/>
                  </a:lnTo>
                  <a:lnTo>
                    <a:pt x="9514" y="7014"/>
                  </a:lnTo>
                  <a:cubicBezTo>
                    <a:pt x="9581" y="7104"/>
                    <a:pt x="9680" y="7160"/>
                    <a:pt x="9788" y="7160"/>
                  </a:cubicBezTo>
                  <a:cubicBezTo>
                    <a:pt x="9828" y="7160"/>
                    <a:pt x="9869" y="7152"/>
                    <a:pt x="9909" y="7136"/>
                  </a:cubicBezTo>
                  <a:cubicBezTo>
                    <a:pt x="9970" y="7136"/>
                    <a:pt x="9970" y="7106"/>
                    <a:pt x="10001" y="7106"/>
                  </a:cubicBezTo>
                  <a:cubicBezTo>
                    <a:pt x="10153" y="6984"/>
                    <a:pt x="10183" y="6741"/>
                    <a:pt x="10061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4" y="6255"/>
                    <a:pt x="11125" y="6224"/>
                  </a:cubicBezTo>
                  <a:cubicBezTo>
                    <a:pt x="11247" y="6194"/>
                    <a:pt x="11338" y="6072"/>
                    <a:pt x="11368" y="5951"/>
                  </a:cubicBezTo>
                  <a:cubicBezTo>
                    <a:pt x="11399" y="5799"/>
                    <a:pt x="11277" y="5616"/>
                    <a:pt x="11095" y="5586"/>
                  </a:cubicBezTo>
                  <a:lnTo>
                    <a:pt x="9849" y="5373"/>
                  </a:lnTo>
                  <a:lnTo>
                    <a:pt x="10365" y="5008"/>
                  </a:lnTo>
                  <a:cubicBezTo>
                    <a:pt x="10517" y="4887"/>
                    <a:pt x="10578" y="4674"/>
                    <a:pt x="10456" y="4522"/>
                  </a:cubicBezTo>
                  <a:cubicBezTo>
                    <a:pt x="10380" y="4426"/>
                    <a:pt x="10266" y="4366"/>
                    <a:pt x="10155" y="4366"/>
                  </a:cubicBezTo>
                  <a:cubicBezTo>
                    <a:pt x="10090" y="4366"/>
                    <a:pt x="10026" y="4386"/>
                    <a:pt x="9970" y="4431"/>
                  </a:cubicBezTo>
                  <a:lnTo>
                    <a:pt x="8815" y="5282"/>
                  </a:lnTo>
                  <a:lnTo>
                    <a:pt x="7690" y="5130"/>
                  </a:lnTo>
                  <a:lnTo>
                    <a:pt x="8633" y="4400"/>
                  </a:lnTo>
                  <a:cubicBezTo>
                    <a:pt x="8724" y="4309"/>
                    <a:pt x="8815" y="4127"/>
                    <a:pt x="8724" y="4005"/>
                  </a:cubicBezTo>
                  <a:cubicBezTo>
                    <a:pt x="8663" y="3914"/>
                    <a:pt x="8542" y="3793"/>
                    <a:pt x="8390" y="3793"/>
                  </a:cubicBezTo>
                  <a:lnTo>
                    <a:pt x="7295" y="3793"/>
                  </a:lnTo>
                  <a:lnTo>
                    <a:pt x="7873" y="3063"/>
                  </a:lnTo>
                  <a:lnTo>
                    <a:pt x="9241" y="2911"/>
                  </a:lnTo>
                  <a:cubicBezTo>
                    <a:pt x="9271" y="2911"/>
                    <a:pt x="9301" y="2911"/>
                    <a:pt x="9301" y="2881"/>
                  </a:cubicBezTo>
                  <a:cubicBezTo>
                    <a:pt x="9453" y="2790"/>
                    <a:pt x="9545" y="2638"/>
                    <a:pt x="9545" y="2486"/>
                  </a:cubicBezTo>
                  <a:cubicBezTo>
                    <a:pt x="9517" y="2319"/>
                    <a:pt x="9388" y="2178"/>
                    <a:pt x="9203" y="2178"/>
                  </a:cubicBezTo>
                  <a:cubicBezTo>
                    <a:pt x="9186" y="2178"/>
                    <a:pt x="9168" y="2179"/>
                    <a:pt x="9149" y="2182"/>
                  </a:cubicBezTo>
                  <a:lnTo>
                    <a:pt x="8511" y="2273"/>
                  </a:lnTo>
                  <a:lnTo>
                    <a:pt x="8511" y="2273"/>
                  </a:lnTo>
                  <a:lnTo>
                    <a:pt x="9301" y="1239"/>
                  </a:lnTo>
                  <a:cubicBezTo>
                    <a:pt x="9423" y="1087"/>
                    <a:pt x="9393" y="875"/>
                    <a:pt x="9241" y="753"/>
                  </a:cubicBezTo>
                  <a:cubicBezTo>
                    <a:pt x="9177" y="702"/>
                    <a:pt x="9098" y="678"/>
                    <a:pt x="9020" y="678"/>
                  </a:cubicBezTo>
                  <a:cubicBezTo>
                    <a:pt x="8912" y="678"/>
                    <a:pt x="8807" y="725"/>
                    <a:pt x="8754" y="814"/>
                  </a:cubicBezTo>
                  <a:lnTo>
                    <a:pt x="7934" y="1847"/>
                  </a:lnTo>
                  <a:lnTo>
                    <a:pt x="7873" y="1209"/>
                  </a:lnTo>
                  <a:cubicBezTo>
                    <a:pt x="7845" y="1042"/>
                    <a:pt x="7716" y="901"/>
                    <a:pt x="7531" y="901"/>
                  </a:cubicBezTo>
                  <a:cubicBezTo>
                    <a:pt x="7514" y="901"/>
                    <a:pt x="7496" y="902"/>
                    <a:pt x="7478" y="905"/>
                  </a:cubicBezTo>
                  <a:cubicBezTo>
                    <a:pt x="7295" y="935"/>
                    <a:pt x="7143" y="1087"/>
                    <a:pt x="7174" y="1270"/>
                  </a:cubicBezTo>
                  <a:lnTo>
                    <a:pt x="7326" y="2638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90"/>
                    <a:pt x="6171" y="2030"/>
                  </a:cubicBezTo>
                  <a:cubicBezTo>
                    <a:pt x="6150" y="2026"/>
                    <a:pt x="6131" y="2024"/>
                    <a:pt x="6111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54"/>
                  </a:lnTo>
                  <a:lnTo>
                    <a:pt x="4894" y="2303"/>
                  </a:lnTo>
                  <a:lnTo>
                    <a:pt x="5441" y="1057"/>
                  </a:lnTo>
                  <a:cubicBezTo>
                    <a:pt x="5502" y="875"/>
                    <a:pt x="5441" y="662"/>
                    <a:pt x="5259" y="601"/>
                  </a:cubicBezTo>
                  <a:cubicBezTo>
                    <a:pt x="5202" y="577"/>
                    <a:pt x="5147" y="565"/>
                    <a:pt x="5096" y="565"/>
                  </a:cubicBezTo>
                  <a:cubicBezTo>
                    <a:pt x="4957" y="565"/>
                    <a:pt x="4847" y="650"/>
                    <a:pt x="4803" y="783"/>
                  </a:cubicBezTo>
                  <a:lnTo>
                    <a:pt x="4529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4884593" y="3991981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618252" y="138249"/>
              <a:ext cx="1114721" cy="1045149"/>
            </a:xfrm>
            <a:custGeom>
              <a:avLst/>
              <a:gdLst/>
              <a:ahLst/>
              <a:cxnLst/>
              <a:rect l="l" t="t" r="r" b="b"/>
              <a:pathLst>
                <a:path w="34865" h="32689" extrusionOk="0">
                  <a:moveTo>
                    <a:pt x="18238" y="10229"/>
                  </a:moveTo>
                  <a:lnTo>
                    <a:pt x="18907" y="12630"/>
                  </a:lnTo>
                  <a:lnTo>
                    <a:pt x="17721" y="14150"/>
                  </a:lnTo>
                  <a:lnTo>
                    <a:pt x="16992" y="12357"/>
                  </a:lnTo>
                  <a:lnTo>
                    <a:pt x="18238" y="10229"/>
                  </a:lnTo>
                  <a:close/>
                  <a:moveTo>
                    <a:pt x="13101" y="12691"/>
                  </a:moveTo>
                  <a:lnTo>
                    <a:pt x="14925" y="13177"/>
                  </a:lnTo>
                  <a:lnTo>
                    <a:pt x="15654" y="14971"/>
                  </a:lnTo>
                  <a:lnTo>
                    <a:pt x="14742" y="14849"/>
                  </a:lnTo>
                  <a:lnTo>
                    <a:pt x="13101" y="12691"/>
                  </a:lnTo>
                  <a:close/>
                  <a:moveTo>
                    <a:pt x="22554" y="14028"/>
                  </a:moveTo>
                  <a:lnTo>
                    <a:pt x="20366" y="15670"/>
                  </a:lnTo>
                  <a:lnTo>
                    <a:pt x="19454" y="15548"/>
                  </a:lnTo>
                  <a:lnTo>
                    <a:pt x="20639" y="14028"/>
                  </a:lnTo>
                  <a:close/>
                  <a:moveTo>
                    <a:pt x="14438" y="17038"/>
                  </a:moveTo>
                  <a:lnTo>
                    <a:pt x="15350" y="17129"/>
                  </a:lnTo>
                  <a:lnTo>
                    <a:pt x="14195" y="18649"/>
                  </a:lnTo>
                  <a:lnTo>
                    <a:pt x="12280" y="18649"/>
                  </a:lnTo>
                  <a:lnTo>
                    <a:pt x="14438" y="17038"/>
                  </a:lnTo>
                  <a:close/>
                  <a:moveTo>
                    <a:pt x="19150" y="17706"/>
                  </a:moveTo>
                  <a:lnTo>
                    <a:pt x="20062" y="17828"/>
                  </a:lnTo>
                  <a:lnTo>
                    <a:pt x="21703" y="19986"/>
                  </a:lnTo>
                  <a:lnTo>
                    <a:pt x="19879" y="19500"/>
                  </a:lnTo>
                  <a:lnTo>
                    <a:pt x="19150" y="17706"/>
                  </a:lnTo>
                  <a:close/>
                  <a:moveTo>
                    <a:pt x="17083" y="18557"/>
                  </a:moveTo>
                  <a:lnTo>
                    <a:pt x="17782" y="20320"/>
                  </a:lnTo>
                  <a:lnTo>
                    <a:pt x="16536" y="22448"/>
                  </a:lnTo>
                  <a:lnTo>
                    <a:pt x="15897" y="20077"/>
                  </a:lnTo>
                  <a:lnTo>
                    <a:pt x="17083" y="18557"/>
                  </a:lnTo>
                  <a:close/>
                  <a:moveTo>
                    <a:pt x="11291" y="1"/>
                  </a:moveTo>
                  <a:cubicBezTo>
                    <a:pt x="11153" y="1"/>
                    <a:pt x="11014" y="26"/>
                    <a:pt x="10882" y="77"/>
                  </a:cubicBezTo>
                  <a:cubicBezTo>
                    <a:pt x="10305" y="320"/>
                    <a:pt x="10031" y="958"/>
                    <a:pt x="10274" y="1536"/>
                  </a:cubicBezTo>
                  <a:lnTo>
                    <a:pt x="11733" y="5183"/>
                  </a:lnTo>
                  <a:lnTo>
                    <a:pt x="9879" y="4363"/>
                  </a:lnTo>
                  <a:cubicBezTo>
                    <a:pt x="9745" y="4313"/>
                    <a:pt x="9608" y="4290"/>
                    <a:pt x="9473" y="4290"/>
                  </a:cubicBezTo>
                  <a:cubicBezTo>
                    <a:pt x="9028" y="4290"/>
                    <a:pt x="8614" y="4543"/>
                    <a:pt x="8450" y="4940"/>
                  </a:cubicBezTo>
                  <a:cubicBezTo>
                    <a:pt x="8207" y="5518"/>
                    <a:pt x="8481" y="6156"/>
                    <a:pt x="8998" y="6399"/>
                  </a:cubicBezTo>
                  <a:lnTo>
                    <a:pt x="12888" y="8010"/>
                  </a:lnTo>
                  <a:lnTo>
                    <a:pt x="13952" y="10655"/>
                  </a:lnTo>
                  <a:lnTo>
                    <a:pt x="10639" y="9773"/>
                  </a:lnTo>
                  <a:cubicBezTo>
                    <a:pt x="10545" y="9748"/>
                    <a:pt x="10449" y="9736"/>
                    <a:pt x="10355" y="9736"/>
                  </a:cubicBezTo>
                  <a:cubicBezTo>
                    <a:pt x="9993" y="9736"/>
                    <a:pt x="9647" y="9915"/>
                    <a:pt x="9454" y="10229"/>
                  </a:cubicBezTo>
                  <a:cubicBezTo>
                    <a:pt x="9210" y="10594"/>
                    <a:pt x="9210" y="11141"/>
                    <a:pt x="9514" y="11506"/>
                  </a:cubicBezTo>
                  <a:lnTo>
                    <a:pt x="11733" y="14484"/>
                  </a:lnTo>
                  <a:lnTo>
                    <a:pt x="8298" y="13998"/>
                  </a:lnTo>
                  <a:lnTo>
                    <a:pt x="5745" y="10655"/>
                  </a:lnTo>
                  <a:cubicBezTo>
                    <a:pt x="5512" y="10350"/>
                    <a:pt x="5184" y="10204"/>
                    <a:pt x="4860" y="10204"/>
                  </a:cubicBezTo>
                  <a:cubicBezTo>
                    <a:pt x="4635" y="10204"/>
                    <a:pt x="4412" y="10274"/>
                    <a:pt x="4225" y="10411"/>
                  </a:cubicBezTo>
                  <a:cubicBezTo>
                    <a:pt x="3739" y="10807"/>
                    <a:pt x="3648" y="11475"/>
                    <a:pt x="3982" y="11931"/>
                  </a:cubicBezTo>
                  <a:lnTo>
                    <a:pt x="5198" y="13542"/>
                  </a:lnTo>
                  <a:lnTo>
                    <a:pt x="1338" y="12995"/>
                  </a:lnTo>
                  <a:cubicBezTo>
                    <a:pt x="1297" y="12991"/>
                    <a:pt x="1256" y="12989"/>
                    <a:pt x="1215" y="12989"/>
                  </a:cubicBezTo>
                  <a:cubicBezTo>
                    <a:pt x="658" y="12989"/>
                    <a:pt x="177" y="13371"/>
                    <a:pt x="92" y="13937"/>
                  </a:cubicBezTo>
                  <a:cubicBezTo>
                    <a:pt x="0" y="14545"/>
                    <a:pt x="426" y="15092"/>
                    <a:pt x="1034" y="15214"/>
                  </a:cubicBezTo>
                  <a:lnTo>
                    <a:pt x="4894" y="15731"/>
                  </a:lnTo>
                  <a:lnTo>
                    <a:pt x="3314" y="16946"/>
                  </a:lnTo>
                  <a:cubicBezTo>
                    <a:pt x="2827" y="17342"/>
                    <a:pt x="2736" y="18010"/>
                    <a:pt x="3070" y="18466"/>
                  </a:cubicBezTo>
                  <a:cubicBezTo>
                    <a:pt x="3276" y="18754"/>
                    <a:pt x="3594" y="18903"/>
                    <a:pt x="3918" y="18903"/>
                  </a:cubicBezTo>
                  <a:cubicBezTo>
                    <a:pt x="4073" y="18903"/>
                    <a:pt x="4230" y="18869"/>
                    <a:pt x="4377" y="18801"/>
                  </a:cubicBezTo>
                  <a:cubicBezTo>
                    <a:pt x="4438" y="18770"/>
                    <a:pt x="4560" y="18740"/>
                    <a:pt x="4651" y="18649"/>
                  </a:cubicBezTo>
                  <a:lnTo>
                    <a:pt x="7995" y="16126"/>
                  </a:lnTo>
                  <a:lnTo>
                    <a:pt x="11429" y="16612"/>
                  </a:lnTo>
                  <a:lnTo>
                    <a:pt x="8481" y="18861"/>
                  </a:lnTo>
                  <a:cubicBezTo>
                    <a:pt x="8086" y="19105"/>
                    <a:pt x="7934" y="19621"/>
                    <a:pt x="8086" y="20077"/>
                  </a:cubicBezTo>
                  <a:cubicBezTo>
                    <a:pt x="8238" y="20533"/>
                    <a:pt x="8663" y="20837"/>
                    <a:pt x="9119" y="20837"/>
                  </a:cubicBezTo>
                  <a:lnTo>
                    <a:pt x="12554" y="20867"/>
                  </a:lnTo>
                  <a:lnTo>
                    <a:pt x="10791" y="23117"/>
                  </a:lnTo>
                  <a:lnTo>
                    <a:pt x="6627" y="23633"/>
                  </a:lnTo>
                  <a:cubicBezTo>
                    <a:pt x="6019" y="23725"/>
                    <a:pt x="5593" y="24241"/>
                    <a:pt x="5654" y="24849"/>
                  </a:cubicBezTo>
                  <a:cubicBezTo>
                    <a:pt x="5737" y="25402"/>
                    <a:pt x="6172" y="25804"/>
                    <a:pt x="6707" y="25804"/>
                  </a:cubicBezTo>
                  <a:cubicBezTo>
                    <a:pt x="6760" y="25804"/>
                    <a:pt x="6815" y="25800"/>
                    <a:pt x="6870" y="25792"/>
                  </a:cubicBezTo>
                  <a:lnTo>
                    <a:pt x="8846" y="25579"/>
                  </a:lnTo>
                  <a:lnTo>
                    <a:pt x="6414" y="28679"/>
                  </a:lnTo>
                  <a:cubicBezTo>
                    <a:pt x="6049" y="29196"/>
                    <a:pt x="6140" y="29865"/>
                    <a:pt x="6627" y="30199"/>
                  </a:cubicBezTo>
                  <a:cubicBezTo>
                    <a:pt x="6812" y="30365"/>
                    <a:pt x="7031" y="30442"/>
                    <a:pt x="7263" y="30442"/>
                  </a:cubicBezTo>
                  <a:cubicBezTo>
                    <a:pt x="7412" y="30442"/>
                    <a:pt x="7566" y="30410"/>
                    <a:pt x="7721" y="30351"/>
                  </a:cubicBezTo>
                  <a:cubicBezTo>
                    <a:pt x="7903" y="30290"/>
                    <a:pt x="8055" y="30169"/>
                    <a:pt x="8177" y="30017"/>
                  </a:cubicBezTo>
                  <a:lnTo>
                    <a:pt x="10609" y="26916"/>
                  </a:lnTo>
                  <a:lnTo>
                    <a:pt x="10821" y="28892"/>
                  </a:lnTo>
                  <a:cubicBezTo>
                    <a:pt x="10906" y="29459"/>
                    <a:pt x="11387" y="29840"/>
                    <a:pt x="11945" y="29840"/>
                  </a:cubicBezTo>
                  <a:cubicBezTo>
                    <a:pt x="11985" y="29840"/>
                    <a:pt x="12026" y="29838"/>
                    <a:pt x="12068" y="29834"/>
                  </a:cubicBezTo>
                  <a:cubicBezTo>
                    <a:pt x="12159" y="29834"/>
                    <a:pt x="12250" y="29804"/>
                    <a:pt x="12311" y="29743"/>
                  </a:cubicBezTo>
                  <a:cubicBezTo>
                    <a:pt x="12767" y="29561"/>
                    <a:pt x="13040" y="29105"/>
                    <a:pt x="13010" y="28618"/>
                  </a:cubicBezTo>
                  <a:lnTo>
                    <a:pt x="12463" y="24424"/>
                  </a:lnTo>
                  <a:lnTo>
                    <a:pt x="14226" y="22205"/>
                  </a:lnTo>
                  <a:lnTo>
                    <a:pt x="15107" y="25488"/>
                  </a:lnTo>
                  <a:cubicBezTo>
                    <a:pt x="15198" y="25913"/>
                    <a:pt x="15563" y="26217"/>
                    <a:pt x="16019" y="26308"/>
                  </a:cubicBezTo>
                  <a:cubicBezTo>
                    <a:pt x="16064" y="26315"/>
                    <a:pt x="16109" y="26319"/>
                    <a:pt x="16155" y="26319"/>
                  </a:cubicBezTo>
                  <a:cubicBezTo>
                    <a:pt x="16515" y="26319"/>
                    <a:pt x="16898" y="26112"/>
                    <a:pt x="17113" y="25761"/>
                  </a:cubicBezTo>
                  <a:lnTo>
                    <a:pt x="18846" y="22843"/>
                  </a:lnTo>
                  <a:lnTo>
                    <a:pt x="19910" y="25457"/>
                  </a:lnTo>
                  <a:lnTo>
                    <a:pt x="18299" y="29348"/>
                  </a:lnTo>
                  <a:cubicBezTo>
                    <a:pt x="18056" y="29895"/>
                    <a:pt x="18329" y="30564"/>
                    <a:pt x="18846" y="30776"/>
                  </a:cubicBezTo>
                  <a:cubicBezTo>
                    <a:pt x="18990" y="30837"/>
                    <a:pt x="19138" y="30866"/>
                    <a:pt x="19283" y="30866"/>
                  </a:cubicBezTo>
                  <a:cubicBezTo>
                    <a:pt x="19718" y="30866"/>
                    <a:pt x="20122" y="30609"/>
                    <a:pt x="20305" y="30199"/>
                  </a:cubicBezTo>
                  <a:lnTo>
                    <a:pt x="21095" y="28345"/>
                  </a:lnTo>
                  <a:lnTo>
                    <a:pt x="22584" y="31992"/>
                  </a:lnTo>
                  <a:cubicBezTo>
                    <a:pt x="22744" y="32427"/>
                    <a:pt x="23145" y="32689"/>
                    <a:pt x="23580" y="32689"/>
                  </a:cubicBezTo>
                  <a:cubicBezTo>
                    <a:pt x="23723" y="32689"/>
                    <a:pt x="23870" y="32660"/>
                    <a:pt x="24013" y="32600"/>
                  </a:cubicBezTo>
                  <a:cubicBezTo>
                    <a:pt x="24591" y="32387"/>
                    <a:pt x="24864" y="31719"/>
                    <a:pt x="24621" y="31141"/>
                  </a:cubicBezTo>
                  <a:lnTo>
                    <a:pt x="23162" y="27524"/>
                  </a:lnTo>
                  <a:lnTo>
                    <a:pt x="23162" y="27524"/>
                  </a:lnTo>
                  <a:lnTo>
                    <a:pt x="25016" y="28314"/>
                  </a:lnTo>
                  <a:cubicBezTo>
                    <a:pt x="25153" y="28375"/>
                    <a:pt x="25290" y="28406"/>
                    <a:pt x="25426" y="28406"/>
                  </a:cubicBezTo>
                  <a:cubicBezTo>
                    <a:pt x="25563" y="28406"/>
                    <a:pt x="25700" y="28375"/>
                    <a:pt x="25837" y="28314"/>
                  </a:cubicBezTo>
                  <a:cubicBezTo>
                    <a:pt x="26110" y="28193"/>
                    <a:pt x="26323" y="28010"/>
                    <a:pt x="26445" y="27706"/>
                  </a:cubicBezTo>
                  <a:cubicBezTo>
                    <a:pt x="26688" y="27129"/>
                    <a:pt x="26414" y="26491"/>
                    <a:pt x="25898" y="26247"/>
                  </a:cubicBezTo>
                  <a:lnTo>
                    <a:pt x="22007" y="24606"/>
                  </a:lnTo>
                  <a:lnTo>
                    <a:pt x="20943" y="21992"/>
                  </a:lnTo>
                  <a:lnTo>
                    <a:pt x="20943" y="21992"/>
                  </a:lnTo>
                  <a:lnTo>
                    <a:pt x="24256" y="22874"/>
                  </a:lnTo>
                  <a:cubicBezTo>
                    <a:pt x="24338" y="22897"/>
                    <a:pt x="24428" y="22907"/>
                    <a:pt x="24518" y="22907"/>
                  </a:cubicBezTo>
                  <a:cubicBezTo>
                    <a:pt x="24665" y="22907"/>
                    <a:pt x="24812" y="22881"/>
                    <a:pt x="24925" y="22843"/>
                  </a:cubicBezTo>
                  <a:cubicBezTo>
                    <a:pt x="25138" y="22752"/>
                    <a:pt x="25320" y="22600"/>
                    <a:pt x="25442" y="22418"/>
                  </a:cubicBezTo>
                  <a:cubicBezTo>
                    <a:pt x="25685" y="22022"/>
                    <a:pt x="25685" y="21506"/>
                    <a:pt x="25381" y="21111"/>
                  </a:cubicBezTo>
                  <a:lnTo>
                    <a:pt x="23162" y="18162"/>
                  </a:lnTo>
                  <a:lnTo>
                    <a:pt x="26597" y="18649"/>
                  </a:lnTo>
                  <a:lnTo>
                    <a:pt x="29150" y="21992"/>
                  </a:lnTo>
                  <a:cubicBezTo>
                    <a:pt x="29363" y="22290"/>
                    <a:pt x="29695" y="22439"/>
                    <a:pt x="30031" y="22439"/>
                  </a:cubicBezTo>
                  <a:cubicBezTo>
                    <a:pt x="30175" y="22439"/>
                    <a:pt x="30320" y="22412"/>
                    <a:pt x="30457" y="22357"/>
                  </a:cubicBezTo>
                  <a:cubicBezTo>
                    <a:pt x="30518" y="22296"/>
                    <a:pt x="30609" y="22266"/>
                    <a:pt x="30700" y="22205"/>
                  </a:cubicBezTo>
                  <a:cubicBezTo>
                    <a:pt x="31217" y="21810"/>
                    <a:pt x="31278" y="21111"/>
                    <a:pt x="30943" y="20685"/>
                  </a:cubicBezTo>
                  <a:lnTo>
                    <a:pt x="29727" y="19074"/>
                  </a:lnTo>
                  <a:lnTo>
                    <a:pt x="33588" y="19621"/>
                  </a:lnTo>
                  <a:cubicBezTo>
                    <a:pt x="33641" y="19629"/>
                    <a:pt x="33692" y="19633"/>
                    <a:pt x="33742" y="19633"/>
                  </a:cubicBezTo>
                  <a:cubicBezTo>
                    <a:pt x="33892" y="19633"/>
                    <a:pt x="34028" y="19598"/>
                    <a:pt x="34165" y="19530"/>
                  </a:cubicBezTo>
                  <a:cubicBezTo>
                    <a:pt x="34500" y="19378"/>
                    <a:pt x="34773" y="19074"/>
                    <a:pt x="34864" y="18649"/>
                  </a:cubicBezTo>
                  <a:cubicBezTo>
                    <a:pt x="34864" y="18162"/>
                    <a:pt x="34439" y="17585"/>
                    <a:pt x="33831" y="17524"/>
                  </a:cubicBezTo>
                  <a:lnTo>
                    <a:pt x="29940" y="16977"/>
                  </a:lnTo>
                  <a:lnTo>
                    <a:pt x="31551" y="15761"/>
                  </a:lnTo>
                  <a:cubicBezTo>
                    <a:pt x="32038" y="15396"/>
                    <a:pt x="32129" y="14697"/>
                    <a:pt x="31764" y="14241"/>
                  </a:cubicBezTo>
                  <a:cubicBezTo>
                    <a:pt x="31549" y="13955"/>
                    <a:pt x="31219" y="13806"/>
                    <a:pt x="30890" y="13806"/>
                  </a:cubicBezTo>
                  <a:cubicBezTo>
                    <a:pt x="30660" y="13806"/>
                    <a:pt x="30432" y="13878"/>
                    <a:pt x="30244" y="14028"/>
                  </a:cubicBezTo>
                  <a:lnTo>
                    <a:pt x="26901" y="16582"/>
                  </a:lnTo>
                  <a:lnTo>
                    <a:pt x="23466" y="16065"/>
                  </a:lnTo>
                  <a:lnTo>
                    <a:pt x="26414" y="13846"/>
                  </a:lnTo>
                  <a:cubicBezTo>
                    <a:pt x="26809" y="13573"/>
                    <a:pt x="26961" y="13086"/>
                    <a:pt x="26809" y="12630"/>
                  </a:cubicBezTo>
                  <a:cubicBezTo>
                    <a:pt x="26658" y="12144"/>
                    <a:pt x="26232" y="11870"/>
                    <a:pt x="25776" y="11870"/>
                  </a:cubicBezTo>
                  <a:lnTo>
                    <a:pt x="22341" y="11810"/>
                  </a:lnTo>
                  <a:lnTo>
                    <a:pt x="24104" y="9591"/>
                  </a:lnTo>
                  <a:lnTo>
                    <a:pt x="28268" y="9044"/>
                  </a:lnTo>
                  <a:cubicBezTo>
                    <a:pt x="28390" y="9044"/>
                    <a:pt x="28481" y="9013"/>
                    <a:pt x="28542" y="8952"/>
                  </a:cubicBezTo>
                  <a:cubicBezTo>
                    <a:pt x="28998" y="8770"/>
                    <a:pt x="29272" y="8314"/>
                    <a:pt x="29241" y="7828"/>
                  </a:cubicBezTo>
                  <a:cubicBezTo>
                    <a:pt x="29158" y="7275"/>
                    <a:pt x="28699" y="6873"/>
                    <a:pt x="28159" y="6873"/>
                  </a:cubicBezTo>
                  <a:cubicBezTo>
                    <a:pt x="28105" y="6873"/>
                    <a:pt x="28050" y="6877"/>
                    <a:pt x="27995" y="6885"/>
                  </a:cubicBezTo>
                  <a:lnTo>
                    <a:pt x="26019" y="7098"/>
                  </a:lnTo>
                  <a:lnTo>
                    <a:pt x="26019" y="7098"/>
                  </a:lnTo>
                  <a:lnTo>
                    <a:pt x="28451" y="3998"/>
                  </a:lnTo>
                  <a:cubicBezTo>
                    <a:pt x="28846" y="3481"/>
                    <a:pt x="28755" y="2812"/>
                    <a:pt x="28268" y="2478"/>
                  </a:cubicBezTo>
                  <a:cubicBezTo>
                    <a:pt x="28063" y="2311"/>
                    <a:pt x="27819" y="2231"/>
                    <a:pt x="27581" y="2231"/>
                  </a:cubicBezTo>
                  <a:cubicBezTo>
                    <a:pt x="27256" y="2231"/>
                    <a:pt x="26942" y="2380"/>
                    <a:pt x="26749" y="2661"/>
                  </a:cubicBezTo>
                  <a:lnTo>
                    <a:pt x="24317" y="5761"/>
                  </a:lnTo>
                  <a:lnTo>
                    <a:pt x="24043" y="3785"/>
                  </a:lnTo>
                  <a:cubicBezTo>
                    <a:pt x="23987" y="3219"/>
                    <a:pt x="23508" y="2837"/>
                    <a:pt x="22950" y="2837"/>
                  </a:cubicBezTo>
                  <a:cubicBezTo>
                    <a:pt x="22910" y="2837"/>
                    <a:pt x="22869" y="2839"/>
                    <a:pt x="22828" y="2843"/>
                  </a:cubicBezTo>
                  <a:cubicBezTo>
                    <a:pt x="22220" y="2934"/>
                    <a:pt x="21825" y="3451"/>
                    <a:pt x="21885" y="4059"/>
                  </a:cubicBezTo>
                  <a:lnTo>
                    <a:pt x="22433" y="8253"/>
                  </a:lnTo>
                  <a:lnTo>
                    <a:pt x="20670" y="10472"/>
                  </a:lnTo>
                  <a:lnTo>
                    <a:pt x="19788" y="7189"/>
                  </a:lnTo>
                  <a:cubicBezTo>
                    <a:pt x="19697" y="6764"/>
                    <a:pt x="19332" y="6430"/>
                    <a:pt x="18876" y="6369"/>
                  </a:cubicBezTo>
                  <a:cubicBezTo>
                    <a:pt x="18835" y="6362"/>
                    <a:pt x="18794" y="6359"/>
                    <a:pt x="18752" y="6359"/>
                  </a:cubicBezTo>
                  <a:cubicBezTo>
                    <a:pt x="18389" y="6359"/>
                    <a:pt x="18000" y="6589"/>
                    <a:pt x="17782" y="6916"/>
                  </a:cubicBezTo>
                  <a:lnTo>
                    <a:pt x="16049" y="9834"/>
                  </a:lnTo>
                  <a:lnTo>
                    <a:pt x="14986" y="7220"/>
                  </a:lnTo>
                  <a:lnTo>
                    <a:pt x="16597" y="3329"/>
                  </a:lnTo>
                  <a:cubicBezTo>
                    <a:pt x="16840" y="2782"/>
                    <a:pt x="16566" y="2113"/>
                    <a:pt x="16049" y="1901"/>
                  </a:cubicBezTo>
                  <a:cubicBezTo>
                    <a:pt x="15905" y="1840"/>
                    <a:pt x="15757" y="1811"/>
                    <a:pt x="15612" y="1811"/>
                  </a:cubicBezTo>
                  <a:cubicBezTo>
                    <a:pt x="15177" y="1811"/>
                    <a:pt x="14773" y="2068"/>
                    <a:pt x="14590" y="2478"/>
                  </a:cubicBezTo>
                  <a:lnTo>
                    <a:pt x="13800" y="4332"/>
                  </a:lnTo>
                  <a:lnTo>
                    <a:pt x="12311" y="685"/>
                  </a:lnTo>
                  <a:cubicBezTo>
                    <a:pt x="12149" y="247"/>
                    <a:pt x="11725" y="1"/>
                    <a:pt x="112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295424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8134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149159" y="4415973"/>
              <a:ext cx="1095282" cy="1023120"/>
            </a:xfrm>
            <a:custGeom>
              <a:avLst/>
              <a:gdLst/>
              <a:ahLst/>
              <a:cxnLst/>
              <a:rect l="l" t="t" r="r" b="b"/>
              <a:pathLst>
                <a:path w="34257" h="32000" extrusionOk="0">
                  <a:moveTo>
                    <a:pt x="17995" y="10012"/>
                  </a:moveTo>
                  <a:lnTo>
                    <a:pt x="18633" y="12383"/>
                  </a:lnTo>
                  <a:lnTo>
                    <a:pt x="17448" y="13841"/>
                  </a:lnTo>
                  <a:lnTo>
                    <a:pt x="16718" y="12109"/>
                  </a:lnTo>
                  <a:lnTo>
                    <a:pt x="17995" y="10012"/>
                  </a:lnTo>
                  <a:close/>
                  <a:moveTo>
                    <a:pt x="12919" y="12443"/>
                  </a:moveTo>
                  <a:lnTo>
                    <a:pt x="14712" y="12930"/>
                  </a:lnTo>
                  <a:lnTo>
                    <a:pt x="15442" y="14693"/>
                  </a:lnTo>
                  <a:lnTo>
                    <a:pt x="14530" y="14571"/>
                  </a:lnTo>
                  <a:lnTo>
                    <a:pt x="12919" y="12443"/>
                  </a:lnTo>
                  <a:close/>
                  <a:moveTo>
                    <a:pt x="22159" y="13750"/>
                  </a:moveTo>
                  <a:lnTo>
                    <a:pt x="20031" y="15331"/>
                  </a:lnTo>
                  <a:lnTo>
                    <a:pt x="19120" y="15209"/>
                  </a:lnTo>
                  <a:lnTo>
                    <a:pt x="20305" y="13750"/>
                  </a:lnTo>
                  <a:close/>
                  <a:moveTo>
                    <a:pt x="14256" y="16699"/>
                  </a:moveTo>
                  <a:lnTo>
                    <a:pt x="15168" y="16820"/>
                  </a:lnTo>
                  <a:lnTo>
                    <a:pt x="13983" y="18310"/>
                  </a:lnTo>
                  <a:lnTo>
                    <a:pt x="12129" y="18310"/>
                  </a:lnTo>
                  <a:lnTo>
                    <a:pt x="14256" y="16699"/>
                  </a:lnTo>
                  <a:close/>
                  <a:moveTo>
                    <a:pt x="18816" y="17337"/>
                  </a:moveTo>
                  <a:lnTo>
                    <a:pt x="19728" y="17459"/>
                  </a:lnTo>
                  <a:lnTo>
                    <a:pt x="21339" y="19586"/>
                  </a:lnTo>
                  <a:lnTo>
                    <a:pt x="19545" y="19100"/>
                  </a:lnTo>
                  <a:lnTo>
                    <a:pt x="18816" y="17337"/>
                  </a:lnTo>
                  <a:close/>
                  <a:moveTo>
                    <a:pt x="16840" y="18158"/>
                  </a:moveTo>
                  <a:lnTo>
                    <a:pt x="17569" y="19890"/>
                  </a:lnTo>
                  <a:lnTo>
                    <a:pt x="16323" y="22018"/>
                  </a:lnTo>
                  <a:lnTo>
                    <a:pt x="15655" y="19677"/>
                  </a:lnTo>
                  <a:lnTo>
                    <a:pt x="16840" y="18158"/>
                  </a:lnTo>
                  <a:close/>
                  <a:moveTo>
                    <a:pt x="11083" y="0"/>
                  </a:moveTo>
                  <a:cubicBezTo>
                    <a:pt x="10955" y="0"/>
                    <a:pt x="10826" y="23"/>
                    <a:pt x="10700" y="72"/>
                  </a:cubicBezTo>
                  <a:cubicBezTo>
                    <a:pt x="10153" y="285"/>
                    <a:pt x="9879" y="893"/>
                    <a:pt x="10062" y="1470"/>
                  </a:cubicBezTo>
                  <a:lnTo>
                    <a:pt x="11521" y="5027"/>
                  </a:lnTo>
                  <a:lnTo>
                    <a:pt x="9697" y="4267"/>
                  </a:lnTo>
                  <a:cubicBezTo>
                    <a:pt x="9577" y="4217"/>
                    <a:pt x="9449" y="4194"/>
                    <a:pt x="9320" y="4194"/>
                  </a:cubicBezTo>
                  <a:cubicBezTo>
                    <a:pt x="8894" y="4194"/>
                    <a:pt x="8462" y="4448"/>
                    <a:pt x="8299" y="4844"/>
                  </a:cubicBezTo>
                  <a:cubicBezTo>
                    <a:pt x="8056" y="5392"/>
                    <a:pt x="8329" y="6030"/>
                    <a:pt x="8876" y="6243"/>
                  </a:cubicBezTo>
                  <a:lnTo>
                    <a:pt x="12676" y="7854"/>
                  </a:lnTo>
                  <a:lnTo>
                    <a:pt x="13679" y="10407"/>
                  </a:lnTo>
                  <a:lnTo>
                    <a:pt x="10457" y="9525"/>
                  </a:lnTo>
                  <a:cubicBezTo>
                    <a:pt x="10356" y="9498"/>
                    <a:pt x="10254" y="9485"/>
                    <a:pt x="10155" y="9485"/>
                  </a:cubicBezTo>
                  <a:cubicBezTo>
                    <a:pt x="9807" y="9485"/>
                    <a:pt x="9484" y="9650"/>
                    <a:pt x="9271" y="9981"/>
                  </a:cubicBezTo>
                  <a:cubicBezTo>
                    <a:pt x="8998" y="10346"/>
                    <a:pt x="9059" y="10863"/>
                    <a:pt x="9302" y="11227"/>
                  </a:cubicBezTo>
                  <a:lnTo>
                    <a:pt x="11521" y="14115"/>
                  </a:lnTo>
                  <a:lnTo>
                    <a:pt x="11521" y="14115"/>
                  </a:lnTo>
                  <a:lnTo>
                    <a:pt x="8147" y="13659"/>
                  </a:lnTo>
                  <a:lnTo>
                    <a:pt x="5685" y="10407"/>
                  </a:lnTo>
                  <a:cubicBezTo>
                    <a:pt x="5461" y="10127"/>
                    <a:pt x="5123" y="9973"/>
                    <a:pt x="4783" y="9973"/>
                  </a:cubicBezTo>
                  <a:cubicBezTo>
                    <a:pt x="4568" y="9973"/>
                    <a:pt x="4353" y="10034"/>
                    <a:pt x="4165" y="10164"/>
                  </a:cubicBezTo>
                  <a:cubicBezTo>
                    <a:pt x="3709" y="10498"/>
                    <a:pt x="3587" y="11197"/>
                    <a:pt x="3922" y="11683"/>
                  </a:cubicBezTo>
                  <a:lnTo>
                    <a:pt x="5107" y="13234"/>
                  </a:lnTo>
                  <a:lnTo>
                    <a:pt x="1308" y="12717"/>
                  </a:lnTo>
                  <a:cubicBezTo>
                    <a:pt x="1255" y="12709"/>
                    <a:pt x="1202" y="12705"/>
                    <a:pt x="1150" y="12705"/>
                  </a:cubicBezTo>
                  <a:cubicBezTo>
                    <a:pt x="629" y="12705"/>
                    <a:pt x="147" y="13104"/>
                    <a:pt x="92" y="13629"/>
                  </a:cubicBezTo>
                  <a:cubicBezTo>
                    <a:pt x="1" y="14206"/>
                    <a:pt x="426" y="14753"/>
                    <a:pt x="1004" y="14845"/>
                  </a:cubicBezTo>
                  <a:lnTo>
                    <a:pt x="4803" y="15361"/>
                  </a:lnTo>
                  <a:lnTo>
                    <a:pt x="3223" y="16547"/>
                  </a:lnTo>
                  <a:cubicBezTo>
                    <a:pt x="2797" y="16881"/>
                    <a:pt x="2676" y="17580"/>
                    <a:pt x="3010" y="18066"/>
                  </a:cubicBezTo>
                  <a:cubicBezTo>
                    <a:pt x="3220" y="18340"/>
                    <a:pt x="3533" y="18497"/>
                    <a:pt x="3847" y="18497"/>
                  </a:cubicBezTo>
                  <a:cubicBezTo>
                    <a:pt x="3986" y="18497"/>
                    <a:pt x="4125" y="18466"/>
                    <a:pt x="4256" y="18401"/>
                  </a:cubicBezTo>
                  <a:cubicBezTo>
                    <a:pt x="4347" y="18370"/>
                    <a:pt x="4408" y="18340"/>
                    <a:pt x="4499" y="18249"/>
                  </a:cubicBezTo>
                  <a:lnTo>
                    <a:pt x="7752" y="15787"/>
                  </a:lnTo>
                  <a:lnTo>
                    <a:pt x="11156" y="16243"/>
                  </a:lnTo>
                  <a:lnTo>
                    <a:pt x="8238" y="18462"/>
                  </a:lnTo>
                  <a:cubicBezTo>
                    <a:pt x="7873" y="18705"/>
                    <a:pt x="7721" y="19222"/>
                    <a:pt x="7873" y="19617"/>
                  </a:cubicBezTo>
                  <a:cubicBezTo>
                    <a:pt x="8025" y="20042"/>
                    <a:pt x="8390" y="20346"/>
                    <a:pt x="8876" y="20346"/>
                  </a:cubicBezTo>
                  <a:lnTo>
                    <a:pt x="12220" y="20377"/>
                  </a:lnTo>
                  <a:lnTo>
                    <a:pt x="10487" y="22565"/>
                  </a:lnTo>
                  <a:lnTo>
                    <a:pt x="6445" y="23051"/>
                  </a:lnTo>
                  <a:cubicBezTo>
                    <a:pt x="5867" y="23112"/>
                    <a:pt x="5411" y="23659"/>
                    <a:pt x="5472" y="24267"/>
                  </a:cubicBezTo>
                  <a:cubicBezTo>
                    <a:pt x="5560" y="24824"/>
                    <a:pt x="6043" y="25211"/>
                    <a:pt x="6622" y="25211"/>
                  </a:cubicBezTo>
                  <a:cubicBezTo>
                    <a:pt x="6644" y="25211"/>
                    <a:pt x="6666" y="25211"/>
                    <a:pt x="6688" y="25209"/>
                  </a:cubicBezTo>
                  <a:lnTo>
                    <a:pt x="8633" y="24997"/>
                  </a:lnTo>
                  <a:lnTo>
                    <a:pt x="6293" y="28036"/>
                  </a:lnTo>
                  <a:cubicBezTo>
                    <a:pt x="5897" y="28492"/>
                    <a:pt x="6019" y="29161"/>
                    <a:pt x="6475" y="29556"/>
                  </a:cubicBezTo>
                  <a:cubicBezTo>
                    <a:pt x="6675" y="29696"/>
                    <a:pt x="6928" y="29783"/>
                    <a:pt x="7173" y="29783"/>
                  </a:cubicBezTo>
                  <a:cubicBezTo>
                    <a:pt x="7300" y="29783"/>
                    <a:pt x="7425" y="29760"/>
                    <a:pt x="7539" y="29708"/>
                  </a:cubicBezTo>
                  <a:cubicBezTo>
                    <a:pt x="7691" y="29617"/>
                    <a:pt x="7843" y="29495"/>
                    <a:pt x="7995" y="29343"/>
                  </a:cubicBezTo>
                  <a:lnTo>
                    <a:pt x="10335" y="26304"/>
                  </a:lnTo>
                  <a:lnTo>
                    <a:pt x="10578" y="28249"/>
                  </a:lnTo>
                  <a:cubicBezTo>
                    <a:pt x="10635" y="28790"/>
                    <a:pt x="11118" y="29197"/>
                    <a:pt x="11679" y="29197"/>
                  </a:cubicBezTo>
                  <a:cubicBezTo>
                    <a:pt x="11717" y="29197"/>
                    <a:pt x="11755" y="29195"/>
                    <a:pt x="11794" y="29191"/>
                  </a:cubicBezTo>
                  <a:cubicBezTo>
                    <a:pt x="11916" y="29191"/>
                    <a:pt x="11977" y="29161"/>
                    <a:pt x="12068" y="29130"/>
                  </a:cubicBezTo>
                  <a:cubicBezTo>
                    <a:pt x="12524" y="28948"/>
                    <a:pt x="12767" y="28492"/>
                    <a:pt x="12706" y="27975"/>
                  </a:cubicBezTo>
                  <a:lnTo>
                    <a:pt x="12220" y="23933"/>
                  </a:lnTo>
                  <a:lnTo>
                    <a:pt x="13922" y="21744"/>
                  </a:lnTo>
                  <a:lnTo>
                    <a:pt x="14803" y="24997"/>
                  </a:lnTo>
                  <a:cubicBezTo>
                    <a:pt x="14895" y="25392"/>
                    <a:pt x="15259" y="25696"/>
                    <a:pt x="15655" y="25787"/>
                  </a:cubicBezTo>
                  <a:cubicBezTo>
                    <a:pt x="15703" y="25794"/>
                    <a:pt x="15751" y="25797"/>
                    <a:pt x="15799" y="25797"/>
                  </a:cubicBezTo>
                  <a:cubicBezTo>
                    <a:pt x="16174" y="25797"/>
                    <a:pt x="16530" y="25590"/>
                    <a:pt x="16718" y="25240"/>
                  </a:cubicBezTo>
                  <a:lnTo>
                    <a:pt x="18451" y="22352"/>
                  </a:lnTo>
                  <a:lnTo>
                    <a:pt x="19454" y="24936"/>
                  </a:lnTo>
                  <a:lnTo>
                    <a:pt x="17873" y="28735"/>
                  </a:lnTo>
                  <a:cubicBezTo>
                    <a:pt x="17630" y="29282"/>
                    <a:pt x="17904" y="29921"/>
                    <a:pt x="18451" y="30164"/>
                  </a:cubicBezTo>
                  <a:cubicBezTo>
                    <a:pt x="18571" y="30213"/>
                    <a:pt x="18697" y="30237"/>
                    <a:pt x="18824" y="30237"/>
                  </a:cubicBezTo>
                  <a:cubicBezTo>
                    <a:pt x="19243" y="30237"/>
                    <a:pt x="19662" y="29983"/>
                    <a:pt x="19849" y="29586"/>
                  </a:cubicBezTo>
                  <a:lnTo>
                    <a:pt x="20609" y="27763"/>
                  </a:lnTo>
                  <a:lnTo>
                    <a:pt x="22038" y="31319"/>
                  </a:lnTo>
                  <a:cubicBezTo>
                    <a:pt x="22225" y="31740"/>
                    <a:pt x="22628" y="31999"/>
                    <a:pt x="23067" y="31999"/>
                  </a:cubicBezTo>
                  <a:cubicBezTo>
                    <a:pt x="23199" y="31999"/>
                    <a:pt x="23333" y="31976"/>
                    <a:pt x="23466" y="31927"/>
                  </a:cubicBezTo>
                  <a:cubicBezTo>
                    <a:pt x="23983" y="31714"/>
                    <a:pt x="24256" y="31106"/>
                    <a:pt x="24074" y="30529"/>
                  </a:cubicBezTo>
                  <a:lnTo>
                    <a:pt x="22615" y="26972"/>
                  </a:lnTo>
                  <a:lnTo>
                    <a:pt x="22615" y="26972"/>
                  </a:lnTo>
                  <a:lnTo>
                    <a:pt x="24439" y="27732"/>
                  </a:lnTo>
                  <a:cubicBezTo>
                    <a:pt x="24576" y="27778"/>
                    <a:pt x="24720" y="27801"/>
                    <a:pt x="24864" y="27801"/>
                  </a:cubicBezTo>
                  <a:cubicBezTo>
                    <a:pt x="25009" y="27801"/>
                    <a:pt x="25153" y="27778"/>
                    <a:pt x="25290" y="27732"/>
                  </a:cubicBezTo>
                  <a:cubicBezTo>
                    <a:pt x="25533" y="27611"/>
                    <a:pt x="25746" y="27428"/>
                    <a:pt x="25837" y="27155"/>
                  </a:cubicBezTo>
                  <a:cubicBezTo>
                    <a:pt x="26080" y="26608"/>
                    <a:pt x="25807" y="25969"/>
                    <a:pt x="25290" y="25757"/>
                  </a:cubicBezTo>
                  <a:lnTo>
                    <a:pt x="21490" y="24146"/>
                  </a:lnTo>
                  <a:lnTo>
                    <a:pt x="20457" y="21562"/>
                  </a:lnTo>
                  <a:lnTo>
                    <a:pt x="23709" y="22443"/>
                  </a:lnTo>
                  <a:cubicBezTo>
                    <a:pt x="23802" y="22467"/>
                    <a:pt x="23891" y="22477"/>
                    <a:pt x="23978" y="22477"/>
                  </a:cubicBezTo>
                  <a:cubicBezTo>
                    <a:pt x="24120" y="22477"/>
                    <a:pt x="24258" y="22451"/>
                    <a:pt x="24408" y="22413"/>
                  </a:cubicBezTo>
                  <a:cubicBezTo>
                    <a:pt x="24591" y="22322"/>
                    <a:pt x="24773" y="22170"/>
                    <a:pt x="24895" y="22018"/>
                  </a:cubicBezTo>
                  <a:cubicBezTo>
                    <a:pt x="25168" y="21653"/>
                    <a:pt x="25138" y="21136"/>
                    <a:pt x="24864" y="20772"/>
                  </a:cubicBezTo>
                  <a:lnTo>
                    <a:pt x="22646" y="17884"/>
                  </a:lnTo>
                  <a:lnTo>
                    <a:pt x="26050" y="18340"/>
                  </a:lnTo>
                  <a:lnTo>
                    <a:pt x="28512" y="21592"/>
                  </a:lnTo>
                  <a:cubicBezTo>
                    <a:pt x="28722" y="21866"/>
                    <a:pt x="29035" y="22023"/>
                    <a:pt x="29349" y="22023"/>
                  </a:cubicBezTo>
                  <a:cubicBezTo>
                    <a:pt x="29488" y="22023"/>
                    <a:pt x="29627" y="21992"/>
                    <a:pt x="29758" y="21927"/>
                  </a:cubicBezTo>
                  <a:cubicBezTo>
                    <a:pt x="29849" y="21896"/>
                    <a:pt x="29910" y="21866"/>
                    <a:pt x="30001" y="21805"/>
                  </a:cubicBezTo>
                  <a:cubicBezTo>
                    <a:pt x="30457" y="21440"/>
                    <a:pt x="30548" y="20772"/>
                    <a:pt x="30214" y="20285"/>
                  </a:cubicBezTo>
                  <a:lnTo>
                    <a:pt x="29029" y="18705"/>
                  </a:lnTo>
                  <a:lnTo>
                    <a:pt x="29029" y="18705"/>
                  </a:lnTo>
                  <a:lnTo>
                    <a:pt x="32828" y="19252"/>
                  </a:lnTo>
                  <a:cubicBezTo>
                    <a:pt x="32881" y="19260"/>
                    <a:pt x="32933" y="19263"/>
                    <a:pt x="32982" y="19263"/>
                  </a:cubicBezTo>
                  <a:cubicBezTo>
                    <a:pt x="33130" y="19263"/>
                    <a:pt x="33261" y="19229"/>
                    <a:pt x="33375" y="19161"/>
                  </a:cubicBezTo>
                  <a:cubicBezTo>
                    <a:pt x="33710" y="19009"/>
                    <a:pt x="33983" y="18705"/>
                    <a:pt x="34014" y="18340"/>
                  </a:cubicBezTo>
                  <a:cubicBezTo>
                    <a:pt x="34257" y="17793"/>
                    <a:pt x="33831" y="17276"/>
                    <a:pt x="33254" y="17185"/>
                  </a:cubicBezTo>
                  <a:lnTo>
                    <a:pt x="29454" y="16668"/>
                  </a:lnTo>
                  <a:lnTo>
                    <a:pt x="31004" y="15483"/>
                  </a:lnTo>
                  <a:cubicBezTo>
                    <a:pt x="31460" y="15148"/>
                    <a:pt x="31582" y="14449"/>
                    <a:pt x="31248" y="13963"/>
                  </a:cubicBezTo>
                  <a:cubicBezTo>
                    <a:pt x="31047" y="13690"/>
                    <a:pt x="30715" y="13536"/>
                    <a:pt x="30376" y="13536"/>
                  </a:cubicBezTo>
                  <a:cubicBezTo>
                    <a:pt x="30151" y="13536"/>
                    <a:pt x="29922" y="13604"/>
                    <a:pt x="29728" y="13750"/>
                  </a:cubicBezTo>
                  <a:lnTo>
                    <a:pt x="26445" y="16212"/>
                  </a:lnTo>
                  <a:lnTo>
                    <a:pt x="23071" y="15756"/>
                  </a:lnTo>
                  <a:lnTo>
                    <a:pt x="25959" y="13538"/>
                  </a:lnTo>
                  <a:cubicBezTo>
                    <a:pt x="26354" y="13294"/>
                    <a:pt x="26506" y="12778"/>
                    <a:pt x="26354" y="12383"/>
                  </a:cubicBezTo>
                  <a:cubicBezTo>
                    <a:pt x="26202" y="11957"/>
                    <a:pt x="25807" y="11653"/>
                    <a:pt x="25351" y="11653"/>
                  </a:cubicBezTo>
                  <a:lnTo>
                    <a:pt x="22007" y="11623"/>
                  </a:lnTo>
                  <a:lnTo>
                    <a:pt x="23709" y="9434"/>
                  </a:lnTo>
                  <a:lnTo>
                    <a:pt x="27782" y="8948"/>
                  </a:lnTo>
                  <a:cubicBezTo>
                    <a:pt x="27904" y="8948"/>
                    <a:pt x="27965" y="8917"/>
                    <a:pt x="28056" y="8857"/>
                  </a:cubicBezTo>
                  <a:cubicBezTo>
                    <a:pt x="28512" y="8674"/>
                    <a:pt x="28785" y="8218"/>
                    <a:pt x="28694" y="7732"/>
                  </a:cubicBezTo>
                  <a:cubicBezTo>
                    <a:pt x="28639" y="7179"/>
                    <a:pt x="28182" y="6777"/>
                    <a:pt x="27642" y="6777"/>
                  </a:cubicBezTo>
                  <a:cubicBezTo>
                    <a:pt x="27588" y="6777"/>
                    <a:pt x="27534" y="6781"/>
                    <a:pt x="27478" y="6790"/>
                  </a:cubicBezTo>
                  <a:lnTo>
                    <a:pt x="25533" y="7002"/>
                  </a:lnTo>
                  <a:lnTo>
                    <a:pt x="27904" y="3963"/>
                  </a:lnTo>
                  <a:cubicBezTo>
                    <a:pt x="28269" y="3507"/>
                    <a:pt x="28178" y="2838"/>
                    <a:pt x="27722" y="2443"/>
                  </a:cubicBezTo>
                  <a:cubicBezTo>
                    <a:pt x="27531" y="2291"/>
                    <a:pt x="27299" y="2218"/>
                    <a:pt x="27066" y="2218"/>
                  </a:cubicBezTo>
                  <a:cubicBezTo>
                    <a:pt x="26740" y="2218"/>
                    <a:pt x="26414" y="2360"/>
                    <a:pt x="26202" y="2626"/>
                  </a:cubicBezTo>
                  <a:lnTo>
                    <a:pt x="23831" y="5665"/>
                  </a:lnTo>
                  <a:lnTo>
                    <a:pt x="23618" y="3750"/>
                  </a:lnTo>
                  <a:cubicBezTo>
                    <a:pt x="23532" y="3207"/>
                    <a:pt x="23044" y="2772"/>
                    <a:pt x="22506" y="2772"/>
                  </a:cubicBezTo>
                  <a:cubicBezTo>
                    <a:pt x="22472" y="2772"/>
                    <a:pt x="22437" y="2774"/>
                    <a:pt x="22402" y="2777"/>
                  </a:cubicBezTo>
                  <a:cubicBezTo>
                    <a:pt x="21794" y="2869"/>
                    <a:pt x="21369" y="3385"/>
                    <a:pt x="21430" y="4024"/>
                  </a:cubicBezTo>
                  <a:lnTo>
                    <a:pt x="21946" y="8066"/>
                  </a:lnTo>
                  <a:lnTo>
                    <a:pt x="20214" y="10255"/>
                  </a:lnTo>
                  <a:lnTo>
                    <a:pt x="19363" y="7002"/>
                  </a:lnTo>
                  <a:cubicBezTo>
                    <a:pt x="19241" y="6607"/>
                    <a:pt x="18907" y="6303"/>
                    <a:pt x="18481" y="6212"/>
                  </a:cubicBezTo>
                  <a:cubicBezTo>
                    <a:pt x="18433" y="6205"/>
                    <a:pt x="18385" y="6202"/>
                    <a:pt x="18337" y="6202"/>
                  </a:cubicBezTo>
                  <a:cubicBezTo>
                    <a:pt x="17962" y="6202"/>
                    <a:pt x="17606" y="6409"/>
                    <a:pt x="17417" y="6759"/>
                  </a:cubicBezTo>
                  <a:lnTo>
                    <a:pt x="15715" y="9647"/>
                  </a:lnTo>
                  <a:lnTo>
                    <a:pt x="14682" y="7063"/>
                  </a:lnTo>
                  <a:lnTo>
                    <a:pt x="16262" y="3264"/>
                  </a:lnTo>
                  <a:cubicBezTo>
                    <a:pt x="16506" y="2717"/>
                    <a:pt x="16232" y="2078"/>
                    <a:pt x="15715" y="1835"/>
                  </a:cubicBezTo>
                  <a:cubicBezTo>
                    <a:pt x="15588" y="1786"/>
                    <a:pt x="15456" y="1763"/>
                    <a:pt x="15325" y="1763"/>
                  </a:cubicBezTo>
                  <a:cubicBezTo>
                    <a:pt x="14893" y="1763"/>
                    <a:pt x="14473" y="2016"/>
                    <a:pt x="14287" y="2413"/>
                  </a:cubicBezTo>
                  <a:lnTo>
                    <a:pt x="13527" y="4236"/>
                  </a:lnTo>
                  <a:lnTo>
                    <a:pt x="12098" y="680"/>
                  </a:lnTo>
                  <a:cubicBezTo>
                    <a:pt x="11911" y="259"/>
                    <a:pt x="11508" y="0"/>
                    <a:pt x="110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" name="Google Shape;83;p2"/>
          <p:cNvGrpSpPr/>
          <p:nvPr/>
        </p:nvGrpSpPr>
        <p:grpSpPr>
          <a:xfrm rot="5958641">
            <a:off x="10645802" y="5776643"/>
            <a:ext cx="839353" cy="882616"/>
            <a:chOff x="782176" y="-1158311"/>
            <a:chExt cx="629467" cy="661912"/>
          </a:xfrm>
        </p:grpSpPr>
        <p:sp>
          <p:nvSpPr>
            <p:cNvPr id="84" name="Google Shape;84;p2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" name="Google Shape;92;p2"/>
          <p:cNvGrpSpPr/>
          <p:nvPr/>
        </p:nvGrpSpPr>
        <p:grpSpPr>
          <a:xfrm rot="-295668">
            <a:off x="11351855" y="4291510"/>
            <a:ext cx="680868" cy="984369"/>
            <a:chOff x="8499282" y="3580082"/>
            <a:chExt cx="510652" cy="738280"/>
          </a:xfrm>
        </p:grpSpPr>
        <p:sp>
          <p:nvSpPr>
            <p:cNvPr id="93" name="Google Shape;93;p2"/>
            <p:cNvSpPr/>
            <p:nvPr/>
          </p:nvSpPr>
          <p:spPr>
            <a:xfrm>
              <a:off x="8831634" y="3580082"/>
              <a:ext cx="89315" cy="213208"/>
            </a:xfrm>
            <a:custGeom>
              <a:avLst/>
              <a:gdLst/>
              <a:ahLst/>
              <a:cxnLst/>
              <a:rect l="l" t="t" r="r" b="b"/>
              <a:pathLst>
                <a:path w="545" h="1301" extrusionOk="0">
                  <a:moveTo>
                    <a:pt x="327" y="0"/>
                  </a:moveTo>
                  <a:cubicBezTo>
                    <a:pt x="295" y="0"/>
                    <a:pt x="263" y="5"/>
                    <a:pt x="236" y="14"/>
                  </a:cubicBezTo>
                  <a:cubicBezTo>
                    <a:pt x="109" y="68"/>
                    <a:pt x="55" y="177"/>
                    <a:pt x="19" y="285"/>
                  </a:cubicBezTo>
                  <a:cubicBezTo>
                    <a:pt x="1" y="394"/>
                    <a:pt x="1" y="539"/>
                    <a:pt x="19" y="647"/>
                  </a:cubicBezTo>
                  <a:cubicBezTo>
                    <a:pt x="55" y="865"/>
                    <a:pt x="73" y="1082"/>
                    <a:pt x="91" y="1299"/>
                  </a:cubicBezTo>
                  <a:cubicBezTo>
                    <a:pt x="91" y="1300"/>
                    <a:pt x="92" y="1301"/>
                    <a:pt x="93" y="1301"/>
                  </a:cubicBezTo>
                  <a:cubicBezTo>
                    <a:pt x="108" y="1301"/>
                    <a:pt x="236" y="1172"/>
                    <a:pt x="236" y="1155"/>
                  </a:cubicBezTo>
                  <a:cubicBezTo>
                    <a:pt x="272" y="1082"/>
                    <a:pt x="327" y="992"/>
                    <a:pt x="363" y="919"/>
                  </a:cubicBezTo>
                  <a:cubicBezTo>
                    <a:pt x="417" y="792"/>
                    <a:pt x="453" y="611"/>
                    <a:pt x="508" y="448"/>
                  </a:cubicBezTo>
                  <a:cubicBezTo>
                    <a:pt x="526" y="340"/>
                    <a:pt x="544" y="213"/>
                    <a:pt x="508" y="122"/>
                  </a:cubicBezTo>
                  <a:cubicBezTo>
                    <a:pt x="472" y="86"/>
                    <a:pt x="453" y="32"/>
                    <a:pt x="417" y="14"/>
                  </a:cubicBezTo>
                  <a:cubicBezTo>
                    <a:pt x="390" y="5"/>
                    <a:pt x="358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8784108" y="3838194"/>
              <a:ext cx="225827" cy="119469"/>
            </a:xfrm>
            <a:custGeom>
              <a:avLst/>
              <a:gdLst/>
              <a:ahLst/>
              <a:cxnLst/>
              <a:rect l="l" t="t" r="r" b="b"/>
              <a:pathLst>
                <a:path w="1378" h="729" extrusionOk="0">
                  <a:moveTo>
                    <a:pt x="1212" y="1"/>
                  </a:moveTo>
                  <a:cubicBezTo>
                    <a:pt x="1165" y="1"/>
                    <a:pt x="1115" y="14"/>
                    <a:pt x="1069" y="32"/>
                  </a:cubicBezTo>
                  <a:cubicBezTo>
                    <a:pt x="852" y="87"/>
                    <a:pt x="653" y="177"/>
                    <a:pt x="454" y="340"/>
                  </a:cubicBezTo>
                  <a:cubicBezTo>
                    <a:pt x="399" y="376"/>
                    <a:pt x="1" y="666"/>
                    <a:pt x="92" y="720"/>
                  </a:cubicBezTo>
                  <a:cubicBezTo>
                    <a:pt x="98" y="726"/>
                    <a:pt x="108" y="728"/>
                    <a:pt x="120" y="728"/>
                  </a:cubicBezTo>
                  <a:cubicBezTo>
                    <a:pt x="144" y="728"/>
                    <a:pt x="176" y="720"/>
                    <a:pt x="200" y="720"/>
                  </a:cubicBezTo>
                  <a:cubicBezTo>
                    <a:pt x="399" y="684"/>
                    <a:pt x="580" y="612"/>
                    <a:pt x="798" y="557"/>
                  </a:cubicBezTo>
                  <a:cubicBezTo>
                    <a:pt x="925" y="521"/>
                    <a:pt x="1069" y="503"/>
                    <a:pt x="1178" y="431"/>
                  </a:cubicBezTo>
                  <a:cubicBezTo>
                    <a:pt x="1251" y="376"/>
                    <a:pt x="1305" y="340"/>
                    <a:pt x="1359" y="268"/>
                  </a:cubicBezTo>
                  <a:cubicBezTo>
                    <a:pt x="1377" y="195"/>
                    <a:pt x="1377" y="87"/>
                    <a:pt x="1341" y="50"/>
                  </a:cubicBezTo>
                  <a:cubicBezTo>
                    <a:pt x="1305" y="14"/>
                    <a:pt x="1260" y="1"/>
                    <a:pt x="1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8707084" y="4065988"/>
              <a:ext cx="225663" cy="81448"/>
            </a:xfrm>
            <a:custGeom>
              <a:avLst/>
              <a:gdLst/>
              <a:ahLst/>
              <a:cxnLst/>
              <a:rect l="l" t="t" r="r" b="b"/>
              <a:pathLst>
                <a:path w="1377" h="497" extrusionOk="0">
                  <a:moveTo>
                    <a:pt x="942" y="0"/>
                  </a:moveTo>
                  <a:cubicBezTo>
                    <a:pt x="688" y="0"/>
                    <a:pt x="453" y="55"/>
                    <a:pt x="236" y="127"/>
                  </a:cubicBezTo>
                  <a:cubicBezTo>
                    <a:pt x="181" y="145"/>
                    <a:pt x="0" y="218"/>
                    <a:pt x="18" y="308"/>
                  </a:cubicBezTo>
                  <a:cubicBezTo>
                    <a:pt x="18" y="399"/>
                    <a:pt x="217" y="417"/>
                    <a:pt x="290" y="417"/>
                  </a:cubicBezTo>
                  <a:cubicBezTo>
                    <a:pt x="399" y="453"/>
                    <a:pt x="507" y="453"/>
                    <a:pt x="634" y="471"/>
                  </a:cubicBezTo>
                  <a:cubicBezTo>
                    <a:pt x="711" y="484"/>
                    <a:pt x="797" y="497"/>
                    <a:pt x="885" y="497"/>
                  </a:cubicBezTo>
                  <a:cubicBezTo>
                    <a:pt x="922" y="497"/>
                    <a:pt x="959" y="495"/>
                    <a:pt x="996" y="489"/>
                  </a:cubicBezTo>
                  <a:cubicBezTo>
                    <a:pt x="1105" y="489"/>
                    <a:pt x="1232" y="417"/>
                    <a:pt x="1304" y="326"/>
                  </a:cubicBezTo>
                  <a:cubicBezTo>
                    <a:pt x="1322" y="308"/>
                    <a:pt x="1358" y="254"/>
                    <a:pt x="1358" y="236"/>
                  </a:cubicBezTo>
                  <a:cubicBezTo>
                    <a:pt x="1376" y="200"/>
                    <a:pt x="1358" y="145"/>
                    <a:pt x="1322" y="127"/>
                  </a:cubicBezTo>
                  <a:cubicBezTo>
                    <a:pt x="1232" y="19"/>
                    <a:pt x="1087" y="0"/>
                    <a:pt x="9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8677422" y="3790997"/>
              <a:ext cx="105047" cy="167485"/>
            </a:xfrm>
            <a:custGeom>
              <a:avLst/>
              <a:gdLst/>
              <a:ahLst/>
              <a:cxnLst/>
              <a:rect l="l" t="t" r="r" b="b"/>
              <a:pathLst>
                <a:path w="641" h="1022" extrusionOk="0">
                  <a:moveTo>
                    <a:pt x="169" y="0"/>
                  </a:moveTo>
                  <a:cubicBezTo>
                    <a:pt x="130" y="0"/>
                    <a:pt x="86" y="9"/>
                    <a:pt x="54" y="31"/>
                  </a:cubicBezTo>
                  <a:cubicBezTo>
                    <a:pt x="36" y="67"/>
                    <a:pt x="18" y="103"/>
                    <a:pt x="18" y="157"/>
                  </a:cubicBezTo>
                  <a:cubicBezTo>
                    <a:pt x="0" y="284"/>
                    <a:pt x="54" y="429"/>
                    <a:pt x="145" y="538"/>
                  </a:cubicBezTo>
                  <a:lnTo>
                    <a:pt x="417" y="882"/>
                  </a:lnTo>
                  <a:cubicBezTo>
                    <a:pt x="452" y="929"/>
                    <a:pt x="540" y="1021"/>
                    <a:pt x="593" y="1021"/>
                  </a:cubicBezTo>
                  <a:cubicBezTo>
                    <a:pt x="622" y="1021"/>
                    <a:pt x="640" y="994"/>
                    <a:pt x="634" y="918"/>
                  </a:cubicBezTo>
                  <a:cubicBezTo>
                    <a:pt x="580" y="646"/>
                    <a:pt x="543" y="375"/>
                    <a:pt x="380" y="157"/>
                  </a:cubicBezTo>
                  <a:cubicBezTo>
                    <a:pt x="362" y="85"/>
                    <a:pt x="308" y="31"/>
                    <a:pt x="235" y="12"/>
                  </a:cubicBezTo>
                  <a:cubicBezTo>
                    <a:pt x="220" y="5"/>
                    <a:pt x="196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8591220" y="3951764"/>
              <a:ext cx="116027" cy="163552"/>
            </a:xfrm>
            <a:custGeom>
              <a:avLst/>
              <a:gdLst/>
              <a:ahLst/>
              <a:cxnLst/>
              <a:rect l="l" t="t" r="r" b="b"/>
              <a:pathLst>
                <a:path w="708" h="998" extrusionOk="0">
                  <a:moveTo>
                    <a:pt x="166" y="0"/>
                  </a:moveTo>
                  <a:cubicBezTo>
                    <a:pt x="132" y="0"/>
                    <a:pt x="100" y="9"/>
                    <a:pt x="73" y="27"/>
                  </a:cubicBezTo>
                  <a:cubicBezTo>
                    <a:pt x="19" y="46"/>
                    <a:pt x="1" y="154"/>
                    <a:pt x="1" y="209"/>
                  </a:cubicBezTo>
                  <a:cubicBezTo>
                    <a:pt x="1" y="281"/>
                    <a:pt x="19" y="353"/>
                    <a:pt x="73" y="426"/>
                  </a:cubicBezTo>
                  <a:cubicBezTo>
                    <a:pt x="107" y="526"/>
                    <a:pt x="418" y="997"/>
                    <a:pt x="594" y="997"/>
                  </a:cubicBezTo>
                  <a:cubicBezTo>
                    <a:pt x="609" y="997"/>
                    <a:pt x="622" y="994"/>
                    <a:pt x="635" y="987"/>
                  </a:cubicBezTo>
                  <a:cubicBezTo>
                    <a:pt x="707" y="933"/>
                    <a:pt x="635" y="625"/>
                    <a:pt x="617" y="553"/>
                  </a:cubicBezTo>
                  <a:cubicBezTo>
                    <a:pt x="562" y="408"/>
                    <a:pt x="526" y="281"/>
                    <a:pt x="435" y="172"/>
                  </a:cubicBezTo>
                  <a:cubicBezTo>
                    <a:pt x="381" y="118"/>
                    <a:pt x="345" y="46"/>
                    <a:pt x="273" y="27"/>
                  </a:cubicBezTo>
                  <a:cubicBezTo>
                    <a:pt x="236" y="9"/>
                    <a:pt x="200" y="0"/>
                    <a:pt x="1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8499282" y="4078443"/>
              <a:ext cx="95050" cy="168469"/>
            </a:xfrm>
            <a:custGeom>
              <a:avLst/>
              <a:gdLst/>
              <a:ahLst/>
              <a:cxnLst/>
              <a:rect l="l" t="t" r="r" b="b"/>
              <a:pathLst>
                <a:path w="580" h="1028" extrusionOk="0">
                  <a:moveTo>
                    <a:pt x="237" y="0"/>
                  </a:moveTo>
                  <a:cubicBezTo>
                    <a:pt x="217" y="0"/>
                    <a:pt x="197" y="4"/>
                    <a:pt x="182" y="15"/>
                  </a:cubicBezTo>
                  <a:cubicBezTo>
                    <a:pt x="55" y="51"/>
                    <a:pt x="0" y="196"/>
                    <a:pt x="19" y="305"/>
                  </a:cubicBezTo>
                  <a:cubicBezTo>
                    <a:pt x="37" y="413"/>
                    <a:pt x="109" y="522"/>
                    <a:pt x="182" y="613"/>
                  </a:cubicBezTo>
                  <a:cubicBezTo>
                    <a:pt x="272" y="739"/>
                    <a:pt x="326" y="884"/>
                    <a:pt x="453" y="975"/>
                  </a:cubicBezTo>
                  <a:cubicBezTo>
                    <a:pt x="485" y="1012"/>
                    <a:pt x="509" y="1027"/>
                    <a:pt x="527" y="1027"/>
                  </a:cubicBezTo>
                  <a:cubicBezTo>
                    <a:pt x="571" y="1027"/>
                    <a:pt x="580" y="938"/>
                    <a:pt x="580" y="848"/>
                  </a:cubicBezTo>
                  <a:cubicBezTo>
                    <a:pt x="580" y="649"/>
                    <a:pt x="580" y="432"/>
                    <a:pt x="508" y="250"/>
                  </a:cubicBezTo>
                  <a:cubicBezTo>
                    <a:pt x="489" y="160"/>
                    <a:pt x="471" y="106"/>
                    <a:pt x="399" y="51"/>
                  </a:cubicBezTo>
                  <a:cubicBezTo>
                    <a:pt x="348" y="26"/>
                    <a:pt x="287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8579420" y="4232000"/>
              <a:ext cx="193051" cy="82759"/>
            </a:xfrm>
            <a:custGeom>
              <a:avLst/>
              <a:gdLst/>
              <a:ahLst/>
              <a:cxnLst/>
              <a:rect l="l" t="t" r="r" b="b"/>
              <a:pathLst>
                <a:path w="1178" h="505" extrusionOk="0">
                  <a:moveTo>
                    <a:pt x="561" y="0"/>
                  </a:moveTo>
                  <a:cubicBezTo>
                    <a:pt x="411" y="0"/>
                    <a:pt x="241" y="9"/>
                    <a:pt x="163" y="74"/>
                  </a:cubicBezTo>
                  <a:cubicBezTo>
                    <a:pt x="0" y="183"/>
                    <a:pt x="363" y="309"/>
                    <a:pt x="453" y="364"/>
                  </a:cubicBezTo>
                  <a:cubicBezTo>
                    <a:pt x="562" y="400"/>
                    <a:pt x="689" y="472"/>
                    <a:pt x="797" y="491"/>
                  </a:cubicBezTo>
                  <a:cubicBezTo>
                    <a:pt x="825" y="500"/>
                    <a:pt x="856" y="504"/>
                    <a:pt x="887" y="504"/>
                  </a:cubicBezTo>
                  <a:cubicBezTo>
                    <a:pt x="977" y="504"/>
                    <a:pt x="1074" y="467"/>
                    <a:pt x="1141" y="400"/>
                  </a:cubicBezTo>
                  <a:cubicBezTo>
                    <a:pt x="1159" y="382"/>
                    <a:pt x="1178" y="309"/>
                    <a:pt x="1178" y="273"/>
                  </a:cubicBezTo>
                  <a:cubicBezTo>
                    <a:pt x="1178" y="219"/>
                    <a:pt x="1178" y="201"/>
                    <a:pt x="1159" y="183"/>
                  </a:cubicBezTo>
                  <a:cubicBezTo>
                    <a:pt x="1069" y="38"/>
                    <a:pt x="888" y="2"/>
                    <a:pt x="725" y="2"/>
                  </a:cubicBezTo>
                  <a:cubicBezTo>
                    <a:pt x="678" y="2"/>
                    <a:pt x="621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8505182" y="3778050"/>
              <a:ext cx="341526" cy="540312"/>
            </a:xfrm>
            <a:custGeom>
              <a:avLst/>
              <a:gdLst/>
              <a:ahLst/>
              <a:cxnLst/>
              <a:rect l="l" t="t" r="r" b="b"/>
              <a:pathLst>
                <a:path w="2084" h="3297" fill="none" extrusionOk="0">
                  <a:moveTo>
                    <a:pt x="1" y="3297"/>
                  </a:moveTo>
                  <a:cubicBezTo>
                    <a:pt x="1069" y="2500"/>
                    <a:pt x="1812" y="1305"/>
                    <a:pt x="2083" y="1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" name="Google Shape;101;p2"/>
          <p:cNvGrpSpPr/>
          <p:nvPr/>
        </p:nvGrpSpPr>
        <p:grpSpPr>
          <a:xfrm rot="6581981">
            <a:off x="92900" y="4064961"/>
            <a:ext cx="850896" cy="796483"/>
            <a:chOff x="1337242" y="-1974437"/>
            <a:chExt cx="638153" cy="597345"/>
          </a:xfrm>
        </p:grpSpPr>
        <p:sp>
          <p:nvSpPr>
            <p:cNvPr id="102" name="Google Shape;102;p2"/>
            <p:cNvSpPr/>
            <p:nvPr/>
          </p:nvSpPr>
          <p:spPr>
            <a:xfrm>
              <a:off x="1449992" y="-1680599"/>
              <a:ext cx="95214" cy="209439"/>
            </a:xfrm>
            <a:custGeom>
              <a:avLst/>
              <a:gdLst/>
              <a:ahLst/>
              <a:cxnLst/>
              <a:rect l="l" t="t" r="r" b="b"/>
              <a:pathLst>
                <a:path w="581" h="1278" extrusionOk="0">
                  <a:moveTo>
                    <a:pt x="200" y="0"/>
                  </a:moveTo>
                  <a:cubicBezTo>
                    <a:pt x="127" y="18"/>
                    <a:pt x="73" y="91"/>
                    <a:pt x="55" y="127"/>
                  </a:cubicBezTo>
                  <a:cubicBezTo>
                    <a:pt x="1" y="235"/>
                    <a:pt x="1" y="344"/>
                    <a:pt x="1" y="453"/>
                  </a:cubicBezTo>
                  <a:cubicBezTo>
                    <a:pt x="1" y="616"/>
                    <a:pt x="73" y="779"/>
                    <a:pt x="145" y="924"/>
                  </a:cubicBezTo>
                  <a:cubicBezTo>
                    <a:pt x="162" y="989"/>
                    <a:pt x="312" y="1278"/>
                    <a:pt x="448" y="1278"/>
                  </a:cubicBezTo>
                  <a:cubicBezTo>
                    <a:pt x="462" y="1278"/>
                    <a:pt x="476" y="1274"/>
                    <a:pt x="489" y="1268"/>
                  </a:cubicBezTo>
                  <a:cubicBezTo>
                    <a:pt x="580" y="1231"/>
                    <a:pt x="580" y="742"/>
                    <a:pt x="580" y="652"/>
                  </a:cubicBezTo>
                  <a:cubicBezTo>
                    <a:pt x="580" y="453"/>
                    <a:pt x="508" y="254"/>
                    <a:pt x="381" y="91"/>
                  </a:cubicBezTo>
                  <a:cubicBezTo>
                    <a:pt x="326" y="54"/>
                    <a:pt x="254" y="0"/>
                    <a:pt x="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530130" y="-1471159"/>
              <a:ext cx="178301" cy="94067"/>
            </a:xfrm>
            <a:custGeom>
              <a:avLst/>
              <a:gdLst/>
              <a:ahLst/>
              <a:cxnLst/>
              <a:rect l="l" t="t" r="r" b="b"/>
              <a:pathLst>
                <a:path w="1088" h="574" extrusionOk="0">
                  <a:moveTo>
                    <a:pt x="271" y="1"/>
                  </a:moveTo>
                  <a:cubicBezTo>
                    <a:pt x="146" y="1"/>
                    <a:pt x="36" y="20"/>
                    <a:pt x="19" y="80"/>
                  </a:cubicBezTo>
                  <a:cubicBezTo>
                    <a:pt x="0" y="189"/>
                    <a:pt x="345" y="424"/>
                    <a:pt x="417" y="461"/>
                  </a:cubicBezTo>
                  <a:cubicBezTo>
                    <a:pt x="508" y="515"/>
                    <a:pt x="616" y="533"/>
                    <a:pt x="689" y="551"/>
                  </a:cubicBezTo>
                  <a:cubicBezTo>
                    <a:pt x="738" y="565"/>
                    <a:pt x="787" y="574"/>
                    <a:pt x="833" y="574"/>
                  </a:cubicBezTo>
                  <a:cubicBezTo>
                    <a:pt x="905" y="574"/>
                    <a:pt x="970" y="552"/>
                    <a:pt x="1015" y="497"/>
                  </a:cubicBezTo>
                  <a:cubicBezTo>
                    <a:pt x="1087" y="406"/>
                    <a:pt x="1051" y="243"/>
                    <a:pt x="960" y="171"/>
                  </a:cubicBezTo>
                  <a:cubicBezTo>
                    <a:pt x="870" y="80"/>
                    <a:pt x="761" y="62"/>
                    <a:pt x="634" y="44"/>
                  </a:cubicBezTo>
                  <a:cubicBezTo>
                    <a:pt x="568" y="25"/>
                    <a:pt x="410" y="1"/>
                    <a:pt x="2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337242" y="-1603575"/>
              <a:ext cx="344476" cy="178301"/>
            </a:xfrm>
            <a:custGeom>
              <a:avLst/>
              <a:gdLst/>
              <a:ahLst/>
              <a:cxnLst/>
              <a:rect l="l" t="t" r="r" b="b"/>
              <a:pathLst>
                <a:path w="2102" h="1088" fill="none" extrusionOk="0">
                  <a:moveTo>
                    <a:pt x="0" y="1087"/>
                  </a:moveTo>
                  <a:cubicBezTo>
                    <a:pt x="815" y="1069"/>
                    <a:pt x="1630" y="671"/>
                    <a:pt x="2101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619118" y="-1873650"/>
              <a:ext cx="62602" cy="279252"/>
            </a:xfrm>
            <a:custGeom>
              <a:avLst/>
              <a:gdLst/>
              <a:ahLst/>
              <a:cxnLst/>
              <a:rect l="l" t="t" r="r" b="b"/>
              <a:pathLst>
                <a:path w="382" h="1704" fill="none" extrusionOk="0">
                  <a:moveTo>
                    <a:pt x="254" y="1"/>
                  </a:moveTo>
                  <a:cubicBezTo>
                    <a:pt x="109" y="164"/>
                    <a:pt x="73" y="363"/>
                    <a:pt x="37" y="562"/>
                  </a:cubicBezTo>
                  <a:cubicBezTo>
                    <a:pt x="1" y="979"/>
                    <a:pt x="91" y="1432"/>
                    <a:pt x="381" y="1703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678443" y="-1790563"/>
              <a:ext cx="65552" cy="193215"/>
            </a:xfrm>
            <a:custGeom>
              <a:avLst/>
              <a:gdLst/>
              <a:ahLst/>
              <a:cxnLst/>
              <a:rect l="l" t="t" r="r" b="b"/>
              <a:pathLst>
                <a:path w="400" h="1179" fill="none" extrusionOk="0">
                  <a:moveTo>
                    <a:pt x="399" y="1"/>
                  </a:moveTo>
                  <a:cubicBezTo>
                    <a:pt x="164" y="327"/>
                    <a:pt x="19" y="762"/>
                    <a:pt x="1" y="1178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678443" y="-1606525"/>
              <a:ext cx="207964" cy="44739"/>
            </a:xfrm>
            <a:custGeom>
              <a:avLst/>
              <a:gdLst/>
              <a:ahLst/>
              <a:cxnLst/>
              <a:rect l="l" t="t" r="r" b="b"/>
              <a:pathLst>
                <a:path w="1269" h="273" fill="none" extrusionOk="0">
                  <a:moveTo>
                    <a:pt x="1" y="1"/>
                  </a:moveTo>
                  <a:cubicBezTo>
                    <a:pt x="19" y="55"/>
                    <a:pt x="91" y="91"/>
                    <a:pt x="128" y="109"/>
                  </a:cubicBezTo>
                  <a:cubicBezTo>
                    <a:pt x="472" y="272"/>
                    <a:pt x="906" y="272"/>
                    <a:pt x="1269" y="109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681557" y="-1713375"/>
              <a:ext cx="157325" cy="109963"/>
            </a:xfrm>
            <a:custGeom>
              <a:avLst/>
              <a:gdLst/>
              <a:ahLst/>
              <a:cxnLst/>
              <a:rect l="l" t="t" r="r" b="b"/>
              <a:pathLst>
                <a:path w="960" h="671" fill="none" extrusionOk="0">
                  <a:moveTo>
                    <a:pt x="0" y="671"/>
                  </a:moveTo>
                  <a:cubicBezTo>
                    <a:pt x="380" y="562"/>
                    <a:pt x="706" y="327"/>
                    <a:pt x="96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805943" y="-1806295"/>
              <a:ext cx="113077" cy="103244"/>
            </a:xfrm>
            <a:custGeom>
              <a:avLst/>
              <a:gdLst/>
              <a:ahLst/>
              <a:cxnLst/>
              <a:rect l="l" t="t" r="r" b="b"/>
              <a:pathLst>
                <a:path w="690" h="630" extrusionOk="0">
                  <a:moveTo>
                    <a:pt x="389" y="0"/>
                  </a:moveTo>
                  <a:cubicBezTo>
                    <a:pt x="201" y="0"/>
                    <a:pt x="1" y="164"/>
                    <a:pt x="38" y="387"/>
                  </a:cubicBezTo>
                  <a:cubicBezTo>
                    <a:pt x="54" y="528"/>
                    <a:pt x="165" y="629"/>
                    <a:pt x="289" y="629"/>
                  </a:cubicBezTo>
                  <a:cubicBezTo>
                    <a:pt x="308" y="629"/>
                    <a:pt x="327" y="627"/>
                    <a:pt x="346" y="622"/>
                  </a:cubicBezTo>
                  <a:cubicBezTo>
                    <a:pt x="509" y="622"/>
                    <a:pt x="617" y="495"/>
                    <a:pt x="672" y="350"/>
                  </a:cubicBezTo>
                  <a:cubicBezTo>
                    <a:pt x="690" y="260"/>
                    <a:pt x="672" y="169"/>
                    <a:pt x="617" y="115"/>
                  </a:cubicBezTo>
                  <a:cubicBezTo>
                    <a:pt x="560" y="35"/>
                    <a:pt x="476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870348" y="-1665030"/>
              <a:ext cx="105047" cy="100295"/>
            </a:xfrm>
            <a:custGeom>
              <a:avLst/>
              <a:gdLst/>
              <a:ahLst/>
              <a:cxnLst/>
              <a:rect l="l" t="t" r="r" b="b"/>
              <a:pathLst>
                <a:path w="641" h="612" extrusionOk="0">
                  <a:moveTo>
                    <a:pt x="358" y="0"/>
                  </a:moveTo>
                  <a:cubicBezTo>
                    <a:pt x="183" y="0"/>
                    <a:pt x="0" y="157"/>
                    <a:pt x="25" y="358"/>
                  </a:cubicBezTo>
                  <a:cubicBezTo>
                    <a:pt x="43" y="485"/>
                    <a:pt x="188" y="611"/>
                    <a:pt x="315" y="611"/>
                  </a:cubicBezTo>
                  <a:cubicBezTo>
                    <a:pt x="460" y="611"/>
                    <a:pt x="587" y="485"/>
                    <a:pt x="623" y="340"/>
                  </a:cubicBezTo>
                  <a:cubicBezTo>
                    <a:pt x="641" y="267"/>
                    <a:pt x="623" y="177"/>
                    <a:pt x="568" y="104"/>
                  </a:cubicBezTo>
                  <a:cubicBezTo>
                    <a:pt x="513" y="32"/>
                    <a:pt x="436" y="0"/>
                    <a:pt x="3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721872" y="-1873486"/>
              <a:ext cx="105211" cy="100950"/>
            </a:xfrm>
            <a:custGeom>
              <a:avLst/>
              <a:gdLst/>
              <a:ahLst/>
              <a:cxnLst/>
              <a:rect l="l" t="t" r="r" b="b"/>
              <a:pathLst>
                <a:path w="642" h="616" extrusionOk="0">
                  <a:moveTo>
                    <a:pt x="351" y="1"/>
                  </a:moveTo>
                  <a:cubicBezTo>
                    <a:pt x="179" y="1"/>
                    <a:pt x="1" y="152"/>
                    <a:pt x="26" y="362"/>
                  </a:cubicBezTo>
                  <a:cubicBezTo>
                    <a:pt x="44" y="507"/>
                    <a:pt x="189" y="616"/>
                    <a:pt x="315" y="616"/>
                  </a:cubicBezTo>
                  <a:cubicBezTo>
                    <a:pt x="460" y="616"/>
                    <a:pt x="587" y="507"/>
                    <a:pt x="623" y="344"/>
                  </a:cubicBezTo>
                  <a:cubicBezTo>
                    <a:pt x="641" y="272"/>
                    <a:pt x="623" y="181"/>
                    <a:pt x="569" y="109"/>
                  </a:cubicBezTo>
                  <a:cubicBezTo>
                    <a:pt x="511" y="34"/>
                    <a:pt x="432" y="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632884" y="-1974437"/>
              <a:ext cx="119960" cy="109963"/>
            </a:xfrm>
            <a:custGeom>
              <a:avLst/>
              <a:gdLst/>
              <a:ahLst/>
              <a:cxnLst/>
              <a:rect l="l" t="t" r="r" b="b"/>
              <a:pathLst>
                <a:path w="732" h="671" extrusionOk="0">
                  <a:moveTo>
                    <a:pt x="398" y="0"/>
                  </a:moveTo>
                  <a:cubicBezTo>
                    <a:pt x="199" y="0"/>
                    <a:pt x="1" y="166"/>
                    <a:pt x="25" y="399"/>
                  </a:cubicBezTo>
                  <a:cubicBezTo>
                    <a:pt x="44" y="543"/>
                    <a:pt x="207" y="670"/>
                    <a:pt x="369" y="670"/>
                  </a:cubicBezTo>
                  <a:cubicBezTo>
                    <a:pt x="514" y="670"/>
                    <a:pt x="659" y="525"/>
                    <a:pt x="695" y="362"/>
                  </a:cubicBezTo>
                  <a:cubicBezTo>
                    <a:pt x="732" y="272"/>
                    <a:pt x="695" y="181"/>
                    <a:pt x="659" y="127"/>
                  </a:cubicBezTo>
                  <a:cubicBezTo>
                    <a:pt x="589" y="39"/>
                    <a:pt x="493" y="0"/>
                    <a:pt x="3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2"/>
          <p:cNvGrpSpPr/>
          <p:nvPr/>
        </p:nvGrpSpPr>
        <p:grpSpPr>
          <a:xfrm>
            <a:off x="11327397" y="1920948"/>
            <a:ext cx="729808" cy="941461"/>
            <a:chOff x="8495548" y="1440711"/>
            <a:chExt cx="547356" cy="706096"/>
          </a:xfrm>
        </p:grpSpPr>
        <p:sp>
          <p:nvSpPr>
            <p:cNvPr id="114" name="Google Shape;114;p2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5" name="Google Shape;125;p2"/>
          <p:cNvGrpSpPr/>
          <p:nvPr/>
        </p:nvGrpSpPr>
        <p:grpSpPr>
          <a:xfrm>
            <a:off x="290817" y="477132"/>
            <a:ext cx="918384" cy="1173600"/>
            <a:chOff x="586338" y="-2278763"/>
            <a:chExt cx="688788" cy="880200"/>
          </a:xfrm>
        </p:grpSpPr>
        <p:sp>
          <p:nvSpPr>
            <p:cNvPr id="126" name="Google Shape;126;p2"/>
            <p:cNvSpPr/>
            <p:nvPr/>
          </p:nvSpPr>
          <p:spPr>
            <a:xfrm>
              <a:off x="586338" y="-2278763"/>
              <a:ext cx="688788" cy="844310"/>
            </a:xfrm>
            <a:custGeom>
              <a:avLst/>
              <a:gdLst/>
              <a:ahLst/>
              <a:cxnLst/>
              <a:rect l="l" t="t" r="r" b="b"/>
              <a:pathLst>
                <a:path w="4203" h="5152" extrusionOk="0">
                  <a:moveTo>
                    <a:pt x="3321" y="0"/>
                  </a:moveTo>
                  <a:cubicBezTo>
                    <a:pt x="3227" y="0"/>
                    <a:pt x="3153" y="60"/>
                    <a:pt x="3079" y="119"/>
                  </a:cubicBezTo>
                  <a:cubicBezTo>
                    <a:pt x="2953" y="227"/>
                    <a:pt x="2844" y="390"/>
                    <a:pt x="2771" y="553"/>
                  </a:cubicBezTo>
                  <a:cubicBezTo>
                    <a:pt x="2717" y="644"/>
                    <a:pt x="2699" y="771"/>
                    <a:pt x="2590" y="789"/>
                  </a:cubicBezTo>
                  <a:cubicBezTo>
                    <a:pt x="2570" y="799"/>
                    <a:pt x="2549" y="803"/>
                    <a:pt x="2528" y="803"/>
                  </a:cubicBezTo>
                  <a:cubicBezTo>
                    <a:pt x="2437" y="803"/>
                    <a:pt x="2345" y="718"/>
                    <a:pt x="2301" y="644"/>
                  </a:cubicBezTo>
                  <a:cubicBezTo>
                    <a:pt x="2221" y="564"/>
                    <a:pt x="2127" y="456"/>
                    <a:pt x="2032" y="456"/>
                  </a:cubicBezTo>
                  <a:cubicBezTo>
                    <a:pt x="2019" y="456"/>
                    <a:pt x="2006" y="458"/>
                    <a:pt x="1993" y="463"/>
                  </a:cubicBezTo>
                  <a:cubicBezTo>
                    <a:pt x="1938" y="481"/>
                    <a:pt x="1866" y="553"/>
                    <a:pt x="1848" y="608"/>
                  </a:cubicBezTo>
                  <a:cubicBezTo>
                    <a:pt x="1812" y="680"/>
                    <a:pt x="1812" y="771"/>
                    <a:pt x="1812" y="843"/>
                  </a:cubicBezTo>
                  <a:cubicBezTo>
                    <a:pt x="1848" y="1060"/>
                    <a:pt x="1848" y="1296"/>
                    <a:pt x="1866" y="1513"/>
                  </a:cubicBezTo>
                  <a:cubicBezTo>
                    <a:pt x="1866" y="1658"/>
                    <a:pt x="1866" y="1839"/>
                    <a:pt x="1721" y="1875"/>
                  </a:cubicBezTo>
                  <a:cubicBezTo>
                    <a:pt x="1702" y="1883"/>
                    <a:pt x="1684" y="1887"/>
                    <a:pt x="1665" y="1887"/>
                  </a:cubicBezTo>
                  <a:cubicBezTo>
                    <a:pt x="1562" y="1887"/>
                    <a:pt x="1472" y="1768"/>
                    <a:pt x="1395" y="1676"/>
                  </a:cubicBezTo>
                  <a:cubicBezTo>
                    <a:pt x="1317" y="1582"/>
                    <a:pt x="1211" y="1488"/>
                    <a:pt x="1102" y="1488"/>
                  </a:cubicBezTo>
                  <a:cubicBezTo>
                    <a:pt x="1085" y="1488"/>
                    <a:pt x="1068" y="1490"/>
                    <a:pt x="1051" y="1495"/>
                  </a:cubicBezTo>
                  <a:cubicBezTo>
                    <a:pt x="997" y="1513"/>
                    <a:pt x="979" y="1549"/>
                    <a:pt x="960" y="1586"/>
                  </a:cubicBezTo>
                  <a:cubicBezTo>
                    <a:pt x="870" y="1730"/>
                    <a:pt x="870" y="1911"/>
                    <a:pt x="906" y="2056"/>
                  </a:cubicBezTo>
                  <a:cubicBezTo>
                    <a:pt x="979" y="2364"/>
                    <a:pt x="1069" y="2654"/>
                    <a:pt x="1069" y="2944"/>
                  </a:cubicBezTo>
                  <a:cubicBezTo>
                    <a:pt x="1087" y="3089"/>
                    <a:pt x="1051" y="3270"/>
                    <a:pt x="906" y="3288"/>
                  </a:cubicBezTo>
                  <a:cubicBezTo>
                    <a:pt x="898" y="3289"/>
                    <a:pt x="890" y="3290"/>
                    <a:pt x="882" y="3290"/>
                  </a:cubicBezTo>
                  <a:cubicBezTo>
                    <a:pt x="766" y="3290"/>
                    <a:pt x="666" y="3170"/>
                    <a:pt x="598" y="3034"/>
                  </a:cubicBezTo>
                  <a:cubicBezTo>
                    <a:pt x="526" y="2908"/>
                    <a:pt x="435" y="2763"/>
                    <a:pt x="290" y="2745"/>
                  </a:cubicBezTo>
                  <a:cubicBezTo>
                    <a:pt x="182" y="2745"/>
                    <a:pt x="91" y="2835"/>
                    <a:pt x="55" y="2926"/>
                  </a:cubicBezTo>
                  <a:cubicBezTo>
                    <a:pt x="1" y="3016"/>
                    <a:pt x="1" y="3125"/>
                    <a:pt x="37" y="3252"/>
                  </a:cubicBezTo>
                  <a:cubicBezTo>
                    <a:pt x="127" y="3813"/>
                    <a:pt x="417" y="4356"/>
                    <a:pt x="689" y="4845"/>
                  </a:cubicBezTo>
                  <a:cubicBezTo>
                    <a:pt x="797" y="5087"/>
                    <a:pt x="1196" y="5151"/>
                    <a:pt x="1546" y="5151"/>
                  </a:cubicBezTo>
                  <a:cubicBezTo>
                    <a:pt x="1721" y="5151"/>
                    <a:pt x="1884" y="5135"/>
                    <a:pt x="1993" y="5117"/>
                  </a:cubicBezTo>
                  <a:cubicBezTo>
                    <a:pt x="2119" y="5117"/>
                    <a:pt x="2246" y="5099"/>
                    <a:pt x="2337" y="5008"/>
                  </a:cubicBezTo>
                  <a:cubicBezTo>
                    <a:pt x="2427" y="4918"/>
                    <a:pt x="2482" y="4755"/>
                    <a:pt x="2391" y="4664"/>
                  </a:cubicBezTo>
                  <a:cubicBezTo>
                    <a:pt x="2319" y="4592"/>
                    <a:pt x="2210" y="4574"/>
                    <a:pt x="2119" y="4555"/>
                  </a:cubicBezTo>
                  <a:cubicBezTo>
                    <a:pt x="2029" y="4501"/>
                    <a:pt x="1902" y="4411"/>
                    <a:pt x="1956" y="4320"/>
                  </a:cubicBezTo>
                  <a:cubicBezTo>
                    <a:pt x="1975" y="4284"/>
                    <a:pt x="2047" y="4266"/>
                    <a:pt x="2119" y="4230"/>
                  </a:cubicBezTo>
                  <a:cubicBezTo>
                    <a:pt x="2219" y="4211"/>
                    <a:pt x="2314" y="4207"/>
                    <a:pt x="2409" y="4207"/>
                  </a:cubicBezTo>
                  <a:cubicBezTo>
                    <a:pt x="2504" y="4207"/>
                    <a:pt x="2599" y="4211"/>
                    <a:pt x="2699" y="4211"/>
                  </a:cubicBezTo>
                  <a:cubicBezTo>
                    <a:pt x="2898" y="4211"/>
                    <a:pt x="3115" y="4175"/>
                    <a:pt x="3242" y="4030"/>
                  </a:cubicBezTo>
                  <a:cubicBezTo>
                    <a:pt x="3315" y="3940"/>
                    <a:pt x="3387" y="3813"/>
                    <a:pt x="3315" y="3722"/>
                  </a:cubicBezTo>
                  <a:cubicBezTo>
                    <a:pt x="3242" y="3578"/>
                    <a:pt x="3043" y="3632"/>
                    <a:pt x="2898" y="3596"/>
                  </a:cubicBezTo>
                  <a:cubicBezTo>
                    <a:pt x="2808" y="3578"/>
                    <a:pt x="2717" y="3559"/>
                    <a:pt x="2663" y="3487"/>
                  </a:cubicBezTo>
                  <a:cubicBezTo>
                    <a:pt x="2590" y="3415"/>
                    <a:pt x="2572" y="3324"/>
                    <a:pt x="2608" y="3233"/>
                  </a:cubicBezTo>
                  <a:cubicBezTo>
                    <a:pt x="2681" y="3125"/>
                    <a:pt x="2808" y="3125"/>
                    <a:pt x="2953" y="3107"/>
                  </a:cubicBezTo>
                  <a:cubicBezTo>
                    <a:pt x="3152" y="3089"/>
                    <a:pt x="3333" y="3052"/>
                    <a:pt x="3514" y="3016"/>
                  </a:cubicBezTo>
                  <a:cubicBezTo>
                    <a:pt x="3677" y="2962"/>
                    <a:pt x="3840" y="2926"/>
                    <a:pt x="3930" y="2817"/>
                  </a:cubicBezTo>
                  <a:cubicBezTo>
                    <a:pt x="4039" y="2690"/>
                    <a:pt x="4039" y="2473"/>
                    <a:pt x="3894" y="2400"/>
                  </a:cubicBezTo>
                  <a:cubicBezTo>
                    <a:pt x="3848" y="2385"/>
                    <a:pt x="3802" y="2380"/>
                    <a:pt x="3756" y="2380"/>
                  </a:cubicBezTo>
                  <a:cubicBezTo>
                    <a:pt x="3694" y="2380"/>
                    <a:pt x="3631" y="2390"/>
                    <a:pt x="3568" y="2400"/>
                  </a:cubicBezTo>
                  <a:cubicBezTo>
                    <a:pt x="3531" y="2406"/>
                    <a:pt x="3495" y="2409"/>
                    <a:pt x="3460" y="2409"/>
                  </a:cubicBezTo>
                  <a:cubicBezTo>
                    <a:pt x="3374" y="2409"/>
                    <a:pt x="3299" y="2387"/>
                    <a:pt x="3260" y="2310"/>
                  </a:cubicBezTo>
                  <a:cubicBezTo>
                    <a:pt x="3242" y="2237"/>
                    <a:pt x="3260" y="2147"/>
                    <a:pt x="3315" y="2093"/>
                  </a:cubicBezTo>
                  <a:cubicBezTo>
                    <a:pt x="3423" y="1948"/>
                    <a:pt x="3568" y="1875"/>
                    <a:pt x="3713" y="1839"/>
                  </a:cubicBezTo>
                  <a:cubicBezTo>
                    <a:pt x="3858" y="1803"/>
                    <a:pt x="4021" y="1730"/>
                    <a:pt x="4112" y="1586"/>
                  </a:cubicBezTo>
                  <a:cubicBezTo>
                    <a:pt x="4202" y="1459"/>
                    <a:pt x="4166" y="1223"/>
                    <a:pt x="4021" y="1187"/>
                  </a:cubicBezTo>
                  <a:cubicBezTo>
                    <a:pt x="3999" y="1180"/>
                    <a:pt x="3976" y="1177"/>
                    <a:pt x="3953" y="1177"/>
                  </a:cubicBezTo>
                  <a:cubicBezTo>
                    <a:pt x="3840" y="1177"/>
                    <a:pt x="3716" y="1249"/>
                    <a:pt x="3601" y="1249"/>
                  </a:cubicBezTo>
                  <a:cubicBezTo>
                    <a:pt x="3565" y="1249"/>
                    <a:pt x="3529" y="1242"/>
                    <a:pt x="3496" y="1223"/>
                  </a:cubicBezTo>
                  <a:cubicBezTo>
                    <a:pt x="3478" y="1205"/>
                    <a:pt x="3441" y="1187"/>
                    <a:pt x="3423" y="1133"/>
                  </a:cubicBezTo>
                  <a:cubicBezTo>
                    <a:pt x="3351" y="1006"/>
                    <a:pt x="3405" y="861"/>
                    <a:pt x="3441" y="734"/>
                  </a:cubicBezTo>
                  <a:cubicBezTo>
                    <a:pt x="3496" y="608"/>
                    <a:pt x="3568" y="481"/>
                    <a:pt x="3586" y="336"/>
                  </a:cubicBezTo>
                  <a:cubicBezTo>
                    <a:pt x="3586" y="209"/>
                    <a:pt x="3514" y="28"/>
                    <a:pt x="3387" y="10"/>
                  </a:cubicBezTo>
                  <a:cubicBezTo>
                    <a:pt x="3364" y="3"/>
                    <a:pt x="3342" y="0"/>
                    <a:pt x="33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25014" y="-2066538"/>
              <a:ext cx="430349" cy="667975"/>
            </a:xfrm>
            <a:custGeom>
              <a:avLst/>
              <a:gdLst/>
              <a:ahLst/>
              <a:cxnLst/>
              <a:rect l="l" t="t" r="r" b="b"/>
              <a:pathLst>
                <a:path w="2626" h="4076" fill="none" extrusionOk="0">
                  <a:moveTo>
                    <a:pt x="0" y="4075"/>
                  </a:moveTo>
                  <a:cubicBezTo>
                    <a:pt x="1105" y="2898"/>
                    <a:pt x="2010" y="1486"/>
                    <a:pt x="2626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" name="Google Shape;128;p2"/>
          <p:cNvGrpSpPr/>
          <p:nvPr/>
        </p:nvGrpSpPr>
        <p:grpSpPr>
          <a:xfrm>
            <a:off x="10738908" y="293895"/>
            <a:ext cx="1179283" cy="878615"/>
            <a:chOff x="8054181" y="220421"/>
            <a:chExt cx="884462" cy="658961"/>
          </a:xfrm>
        </p:grpSpPr>
        <p:sp>
          <p:nvSpPr>
            <p:cNvPr id="129" name="Google Shape;129;p2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1" name="Google Shape;131;p2"/>
          <p:cNvSpPr/>
          <p:nvPr/>
        </p:nvSpPr>
        <p:spPr>
          <a:xfrm>
            <a:off x="1424737" y="189014"/>
            <a:ext cx="356384" cy="368839"/>
          </a:xfrm>
          <a:custGeom>
            <a:avLst/>
            <a:gdLst/>
            <a:ahLst/>
            <a:cxnLst/>
            <a:rect l="l" t="t" r="r" b="b"/>
            <a:pathLst>
              <a:path w="1631" h="1688" extrusionOk="0">
                <a:moveTo>
                  <a:pt x="394" y="0"/>
                </a:moveTo>
                <a:cubicBezTo>
                  <a:pt x="256" y="0"/>
                  <a:pt x="137" y="58"/>
                  <a:pt x="73" y="185"/>
                </a:cubicBezTo>
                <a:cubicBezTo>
                  <a:pt x="1" y="366"/>
                  <a:pt x="146" y="547"/>
                  <a:pt x="291" y="655"/>
                </a:cubicBezTo>
                <a:cubicBezTo>
                  <a:pt x="653" y="945"/>
                  <a:pt x="1142" y="1126"/>
                  <a:pt x="1413" y="1525"/>
                </a:cubicBezTo>
                <a:cubicBezTo>
                  <a:pt x="1450" y="1579"/>
                  <a:pt x="1504" y="1670"/>
                  <a:pt x="1594" y="1688"/>
                </a:cubicBezTo>
                <a:cubicBezTo>
                  <a:pt x="1631" y="1452"/>
                  <a:pt x="1504" y="1108"/>
                  <a:pt x="1413" y="891"/>
                </a:cubicBezTo>
                <a:cubicBezTo>
                  <a:pt x="1268" y="655"/>
                  <a:pt x="1105" y="456"/>
                  <a:pt x="906" y="257"/>
                </a:cubicBezTo>
                <a:cubicBezTo>
                  <a:pt x="798" y="130"/>
                  <a:pt x="616" y="22"/>
                  <a:pt x="454" y="4"/>
                </a:cubicBezTo>
                <a:cubicBezTo>
                  <a:pt x="433" y="1"/>
                  <a:pt x="414" y="0"/>
                  <a:pt x="39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2"/>
          <p:cNvSpPr/>
          <p:nvPr/>
        </p:nvSpPr>
        <p:spPr>
          <a:xfrm rot="-1051434">
            <a:off x="9829345" y="6227105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2"/>
          <p:cNvSpPr/>
          <p:nvPr/>
        </p:nvSpPr>
        <p:spPr>
          <a:xfrm>
            <a:off x="106781" y="2387927"/>
            <a:ext cx="406423" cy="266360"/>
          </a:xfrm>
          <a:custGeom>
            <a:avLst/>
            <a:gdLst/>
            <a:ahLst/>
            <a:cxnLst/>
            <a:rect l="l" t="t" r="r" b="b"/>
            <a:pathLst>
              <a:path w="1860" h="1219" extrusionOk="0">
                <a:moveTo>
                  <a:pt x="1456" y="1"/>
                </a:moveTo>
                <a:cubicBezTo>
                  <a:pt x="1240" y="1"/>
                  <a:pt x="976" y="79"/>
                  <a:pt x="870" y="132"/>
                </a:cubicBezTo>
                <a:cubicBezTo>
                  <a:pt x="616" y="259"/>
                  <a:pt x="381" y="476"/>
                  <a:pt x="236" y="675"/>
                </a:cubicBezTo>
                <a:cubicBezTo>
                  <a:pt x="91" y="838"/>
                  <a:pt x="19" y="1056"/>
                  <a:pt x="1" y="1219"/>
                </a:cubicBezTo>
                <a:cubicBezTo>
                  <a:pt x="200" y="1110"/>
                  <a:pt x="417" y="1038"/>
                  <a:pt x="616" y="965"/>
                </a:cubicBezTo>
                <a:cubicBezTo>
                  <a:pt x="906" y="875"/>
                  <a:pt x="1196" y="802"/>
                  <a:pt x="1449" y="675"/>
                </a:cubicBezTo>
                <a:cubicBezTo>
                  <a:pt x="1594" y="603"/>
                  <a:pt x="1703" y="513"/>
                  <a:pt x="1739" y="386"/>
                </a:cubicBezTo>
                <a:cubicBezTo>
                  <a:pt x="1860" y="88"/>
                  <a:pt x="1685" y="1"/>
                  <a:pt x="145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" name="Google Shape;134;p2"/>
          <p:cNvGrpSpPr/>
          <p:nvPr/>
        </p:nvGrpSpPr>
        <p:grpSpPr>
          <a:xfrm>
            <a:off x="436475" y="5570022"/>
            <a:ext cx="762867" cy="1103553"/>
            <a:chOff x="497350" y="-655197"/>
            <a:chExt cx="771716" cy="1116355"/>
          </a:xfrm>
        </p:grpSpPr>
        <p:sp>
          <p:nvSpPr>
            <p:cNvPr id="135" name="Google Shape;135;p2"/>
            <p:cNvSpPr/>
            <p:nvPr/>
          </p:nvSpPr>
          <p:spPr>
            <a:xfrm>
              <a:off x="642713" y="-655197"/>
              <a:ext cx="127826" cy="358242"/>
            </a:xfrm>
            <a:custGeom>
              <a:avLst/>
              <a:gdLst/>
              <a:ahLst/>
              <a:cxnLst/>
              <a:rect l="l" t="t" r="r" b="b"/>
              <a:pathLst>
                <a:path w="780" h="2186" extrusionOk="0">
                  <a:moveTo>
                    <a:pt x="277" y="1"/>
                  </a:moveTo>
                  <a:cubicBezTo>
                    <a:pt x="262" y="1"/>
                    <a:pt x="248" y="3"/>
                    <a:pt x="236" y="9"/>
                  </a:cubicBezTo>
                  <a:cubicBezTo>
                    <a:pt x="182" y="9"/>
                    <a:pt x="146" y="81"/>
                    <a:pt x="109" y="136"/>
                  </a:cubicBezTo>
                  <a:cubicBezTo>
                    <a:pt x="1" y="371"/>
                    <a:pt x="55" y="643"/>
                    <a:pt x="109" y="896"/>
                  </a:cubicBezTo>
                  <a:cubicBezTo>
                    <a:pt x="182" y="1132"/>
                    <a:pt x="254" y="1367"/>
                    <a:pt x="327" y="1603"/>
                  </a:cubicBezTo>
                  <a:cubicBezTo>
                    <a:pt x="363" y="1765"/>
                    <a:pt x="435" y="2001"/>
                    <a:pt x="544" y="2146"/>
                  </a:cubicBezTo>
                  <a:cubicBezTo>
                    <a:pt x="575" y="2174"/>
                    <a:pt x="601" y="2186"/>
                    <a:pt x="622" y="2186"/>
                  </a:cubicBezTo>
                  <a:cubicBezTo>
                    <a:pt x="725" y="2186"/>
                    <a:pt x="725" y="1907"/>
                    <a:pt x="725" y="1802"/>
                  </a:cubicBezTo>
                  <a:cubicBezTo>
                    <a:pt x="779" y="1403"/>
                    <a:pt x="743" y="987"/>
                    <a:pt x="707" y="606"/>
                  </a:cubicBezTo>
                  <a:cubicBezTo>
                    <a:pt x="653" y="371"/>
                    <a:pt x="598" y="99"/>
                    <a:pt x="363" y="9"/>
                  </a:cubicBezTo>
                  <a:cubicBezTo>
                    <a:pt x="339" y="9"/>
                    <a:pt x="307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802989" y="-419701"/>
              <a:ext cx="151589" cy="335790"/>
            </a:xfrm>
            <a:custGeom>
              <a:avLst/>
              <a:gdLst/>
              <a:ahLst/>
              <a:cxnLst/>
              <a:rect l="l" t="t" r="r" b="b"/>
              <a:pathLst>
                <a:path w="925" h="2049" extrusionOk="0">
                  <a:moveTo>
                    <a:pt x="737" y="1"/>
                  </a:moveTo>
                  <a:cubicBezTo>
                    <a:pt x="639" y="1"/>
                    <a:pt x="559" y="100"/>
                    <a:pt x="526" y="184"/>
                  </a:cubicBezTo>
                  <a:cubicBezTo>
                    <a:pt x="345" y="455"/>
                    <a:pt x="218" y="781"/>
                    <a:pt x="146" y="1089"/>
                  </a:cubicBezTo>
                  <a:cubicBezTo>
                    <a:pt x="91" y="1379"/>
                    <a:pt x="1" y="1741"/>
                    <a:pt x="37" y="2049"/>
                  </a:cubicBezTo>
                  <a:cubicBezTo>
                    <a:pt x="381" y="1614"/>
                    <a:pt x="671" y="1089"/>
                    <a:pt x="852" y="564"/>
                  </a:cubicBezTo>
                  <a:cubicBezTo>
                    <a:pt x="888" y="473"/>
                    <a:pt x="924" y="383"/>
                    <a:pt x="924" y="274"/>
                  </a:cubicBezTo>
                  <a:cubicBezTo>
                    <a:pt x="924" y="166"/>
                    <a:pt x="888" y="21"/>
                    <a:pt x="761" y="3"/>
                  </a:cubicBezTo>
                  <a:cubicBezTo>
                    <a:pt x="753" y="1"/>
                    <a:pt x="745" y="1"/>
                    <a:pt x="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944746" y="-189449"/>
              <a:ext cx="146345" cy="362175"/>
            </a:xfrm>
            <a:custGeom>
              <a:avLst/>
              <a:gdLst/>
              <a:ahLst/>
              <a:cxnLst/>
              <a:rect l="l" t="t" r="r" b="b"/>
              <a:pathLst>
                <a:path w="893" h="2210" extrusionOk="0">
                  <a:moveTo>
                    <a:pt x="670" y="0"/>
                  </a:moveTo>
                  <a:cubicBezTo>
                    <a:pt x="654" y="0"/>
                    <a:pt x="637" y="3"/>
                    <a:pt x="621" y="10"/>
                  </a:cubicBezTo>
                  <a:cubicBezTo>
                    <a:pt x="530" y="28"/>
                    <a:pt x="494" y="101"/>
                    <a:pt x="440" y="155"/>
                  </a:cubicBezTo>
                  <a:cubicBezTo>
                    <a:pt x="240" y="499"/>
                    <a:pt x="114" y="879"/>
                    <a:pt x="59" y="1278"/>
                  </a:cubicBezTo>
                  <a:cubicBezTo>
                    <a:pt x="41" y="1477"/>
                    <a:pt x="23" y="1676"/>
                    <a:pt x="23" y="1875"/>
                  </a:cubicBezTo>
                  <a:cubicBezTo>
                    <a:pt x="23" y="1933"/>
                    <a:pt x="0" y="2209"/>
                    <a:pt x="64" y="2209"/>
                  </a:cubicBezTo>
                  <a:cubicBezTo>
                    <a:pt x="80" y="2209"/>
                    <a:pt x="102" y="2191"/>
                    <a:pt x="132" y="2147"/>
                  </a:cubicBezTo>
                  <a:cubicBezTo>
                    <a:pt x="277" y="1912"/>
                    <a:pt x="440" y="1640"/>
                    <a:pt x="584" y="1368"/>
                  </a:cubicBezTo>
                  <a:cubicBezTo>
                    <a:pt x="747" y="1042"/>
                    <a:pt x="892" y="734"/>
                    <a:pt x="892" y="372"/>
                  </a:cubicBezTo>
                  <a:cubicBezTo>
                    <a:pt x="892" y="282"/>
                    <a:pt x="892" y="191"/>
                    <a:pt x="856" y="119"/>
                  </a:cubicBezTo>
                  <a:cubicBezTo>
                    <a:pt x="812" y="60"/>
                    <a:pt x="743" y="0"/>
                    <a:pt x="6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102728" y="24743"/>
              <a:ext cx="166338" cy="321696"/>
            </a:xfrm>
            <a:custGeom>
              <a:avLst/>
              <a:gdLst/>
              <a:ahLst/>
              <a:cxnLst/>
              <a:rect l="l" t="t" r="r" b="b"/>
              <a:pathLst>
                <a:path w="1015" h="1963" extrusionOk="0">
                  <a:moveTo>
                    <a:pt x="685" y="1"/>
                  </a:moveTo>
                  <a:cubicBezTo>
                    <a:pt x="669" y="1"/>
                    <a:pt x="652" y="3"/>
                    <a:pt x="635" y="7"/>
                  </a:cubicBezTo>
                  <a:cubicBezTo>
                    <a:pt x="526" y="43"/>
                    <a:pt x="453" y="170"/>
                    <a:pt x="417" y="260"/>
                  </a:cubicBezTo>
                  <a:cubicBezTo>
                    <a:pt x="164" y="786"/>
                    <a:pt x="1" y="1383"/>
                    <a:pt x="19" y="1963"/>
                  </a:cubicBezTo>
                  <a:cubicBezTo>
                    <a:pt x="91" y="1927"/>
                    <a:pt x="146" y="1854"/>
                    <a:pt x="182" y="1818"/>
                  </a:cubicBezTo>
                  <a:cubicBezTo>
                    <a:pt x="508" y="1474"/>
                    <a:pt x="725" y="1094"/>
                    <a:pt x="906" y="695"/>
                  </a:cubicBezTo>
                  <a:cubicBezTo>
                    <a:pt x="961" y="532"/>
                    <a:pt x="1015" y="387"/>
                    <a:pt x="979" y="242"/>
                  </a:cubicBezTo>
                  <a:cubicBezTo>
                    <a:pt x="931" y="114"/>
                    <a:pt x="812" y="1"/>
                    <a:pt x="6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497350" y="-288269"/>
              <a:ext cx="335462" cy="237134"/>
            </a:xfrm>
            <a:custGeom>
              <a:avLst/>
              <a:gdLst/>
              <a:ahLst/>
              <a:cxnLst/>
              <a:rect l="l" t="t" r="r" b="b"/>
              <a:pathLst>
                <a:path w="2047" h="1447" extrusionOk="0">
                  <a:moveTo>
                    <a:pt x="285" y="1"/>
                  </a:moveTo>
                  <a:cubicBezTo>
                    <a:pt x="208" y="1"/>
                    <a:pt x="134" y="16"/>
                    <a:pt x="91" y="70"/>
                  </a:cubicBezTo>
                  <a:cubicBezTo>
                    <a:pt x="0" y="160"/>
                    <a:pt x="37" y="287"/>
                    <a:pt x="73" y="396"/>
                  </a:cubicBezTo>
                  <a:cubicBezTo>
                    <a:pt x="163" y="631"/>
                    <a:pt x="399" y="794"/>
                    <a:pt x="616" y="903"/>
                  </a:cubicBezTo>
                  <a:cubicBezTo>
                    <a:pt x="852" y="1011"/>
                    <a:pt x="1087" y="1066"/>
                    <a:pt x="1322" y="1174"/>
                  </a:cubicBezTo>
                  <a:cubicBezTo>
                    <a:pt x="1540" y="1265"/>
                    <a:pt x="1775" y="1428"/>
                    <a:pt x="1992" y="1446"/>
                  </a:cubicBezTo>
                  <a:cubicBezTo>
                    <a:pt x="2047" y="1301"/>
                    <a:pt x="1757" y="1066"/>
                    <a:pt x="1666" y="939"/>
                  </a:cubicBezTo>
                  <a:cubicBezTo>
                    <a:pt x="1503" y="740"/>
                    <a:pt x="1304" y="559"/>
                    <a:pt x="1069" y="378"/>
                  </a:cubicBezTo>
                  <a:cubicBezTo>
                    <a:pt x="870" y="215"/>
                    <a:pt x="670" y="88"/>
                    <a:pt x="435" y="15"/>
                  </a:cubicBezTo>
                  <a:cubicBezTo>
                    <a:pt x="391" y="8"/>
                    <a:pt x="337" y="1"/>
                    <a:pt x="2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604201" y="16222"/>
              <a:ext cx="365125" cy="169944"/>
            </a:xfrm>
            <a:custGeom>
              <a:avLst/>
              <a:gdLst/>
              <a:ahLst/>
              <a:cxnLst/>
              <a:rect l="l" t="t" r="r" b="b"/>
              <a:pathLst>
                <a:path w="2228" h="1037" extrusionOk="0">
                  <a:moveTo>
                    <a:pt x="383" y="0"/>
                  </a:moveTo>
                  <a:cubicBezTo>
                    <a:pt x="272" y="0"/>
                    <a:pt x="163" y="23"/>
                    <a:pt x="73" y="77"/>
                  </a:cubicBezTo>
                  <a:cubicBezTo>
                    <a:pt x="37" y="95"/>
                    <a:pt x="0" y="149"/>
                    <a:pt x="0" y="204"/>
                  </a:cubicBezTo>
                  <a:cubicBezTo>
                    <a:pt x="0" y="240"/>
                    <a:pt x="0" y="258"/>
                    <a:pt x="37" y="294"/>
                  </a:cubicBezTo>
                  <a:cubicBezTo>
                    <a:pt x="127" y="475"/>
                    <a:pt x="308" y="602"/>
                    <a:pt x="489" y="693"/>
                  </a:cubicBezTo>
                  <a:cubicBezTo>
                    <a:pt x="670" y="783"/>
                    <a:pt x="888" y="838"/>
                    <a:pt x="1087" y="874"/>
                  </a:cubicBezTo>
                  <a:cubicBezTo>
                    <a:pt x="1413" y="946"/>
                    <a:pt x="1703" y="983"/>
                    <a:pt x="2029" y="1037"/>
                  </a:cubicBezTo>
                  <a:cubicBezTo>
                    <a:pt x="2065" y="1037"/>
                    <a:pt x="2119" y="1037"/>
                    <a:pt x="2137" y="1019"/>
                  </a:cubicBezTo>
                  <a:cubicBezTo>
                    <a:pt x="2228" y="946"/>
                    <a:pt x="1630" y="494"/>
                    <a:pt x="1540" y="439"/>
                  </a:cubicBezTo>
                  <a:cubicBezTo>
                    <a:pt x="1286" y="294"/>
                    <a:pt x="1014" y="149"/>
                    <a:pt x="707" y="59"/>
                  </a:cubicBezTo>
                  <a:cubicBezTo>
                    <a:pt x="607" y="23"/>
                    <a:pt x="494" y="0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808888" y="334478"/>
              <a:ext cx="301867" cy="126679"/>
            </a:xfrm>
            <a:custGeom>
              <a:avLst/>
              <a:gdLst/>
              <a:ahLst/>
              <a:cxnLst/>
              <a:rect l="l" t="t" r="r" b="b"/>
              <a:pathLst>
                <a:path w="1842" h="773" extrusionOk="0">
                  <a:moveTo>
                    <a:pt x="1214" y="0"/>
                  </a:moveTo>
                  <a:cubicBezTo>
                    <a:pt x="943" y="18"/>
                    <a:pt x="671" y="37"/>
                    <a:pt x="399" y="127"/>
                  </a:cubicBezTo>
                  <a:cubicBezTo>
                    <a:pt x="309" y="163"/>
                    <a:pt x="218" y="200"/>
                    <a:pt x="146" y="254"/>
                  </a:cubicBezTo>
                  <a:cubicBezTo>
                    <a:pt x="73" y="290"/>
                    <a:pt x="1" y="381"/>
                    <a:pt x="1" y="471"/>
                  </a:cubicBezTo>
                  <a:cubicBezTo>
                    <a:pt x="1" y="634"/>
                    <a:pt x="146" y="743"/>
                    <a:pt x="309" y="761"/>
                  </a:cubicBezTo>
                  <a:cubicBezTo>
                    <a:pt x="342" y="769"/>
                    <a:pt x="377" y="773"/>
                    <a:pt x="412" y="773"/>
                  </a:cubicBezTo>
                  <a:cubicBezTo>
                    <a:pt x="528" y="773"/>
                    <a:pt x="650" y="734"/>
                    <a:pt x="761" y="707"/>
                  </a:cubicBezTo>
                  <a:cubicBezTo>
                    <a:pt x="1124" y="562"/>
                    <a:pt x="1504" y="435"/>
                    <a:pt x="1757" y="127"/>
                  </a:cubicBezTo>
                  <a:cubicBezTo>
                    <a:pt x="1842" y="29"/>
                    <a:pt x="1751" y="18"/>
                    <a:pt x="1673" y="18"/>
                  </a:cubicBezTo>
                  <a:cubicBezTo>
                    <a:pt x="1650" y="18"/>
                    <a:pt x="1629" y="18"/>
                    <a:pt x="1613" y="18"/>
                  </a:cubicBezTo>
                  <a:cubicBezTo>
                    <a:pt x="1486" y="18"/>
                    <a:pt x="1341" y="0"/>
                    <a:pt x="12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743664" y="-315473"/>
              <a:ext cx="466075" cy="744998"/>
            </a:xfrm>
            <a:custGeom>
              <a:avLst/>
              <a:gdLst/>
              <a:ahLst/>
              <a:cxnLst/>
              <a:rect l="l" t="t" r="r" b="b"/>
              <a:pathLst>
                <a:path w="2844" h="4546" fill="none" extrusionOk="0">
                  <a:moveTo>
                    <a:pt x="2844" y="4546"/>
                  </a:moveTo>
                  <a:cubicBezTo>
                    <a:pt x="1377" y="3441"/>
                    <a:pt x="363" y="1793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3" name="Google Shape;143;p2"/>
          <p:cNvSpPr txBox="1">
            <a:spLocks noGrp="1"/>
          </p:cNvSpPr>
          <p:nvPr>
            <p:ph type="ctrTitle"/>
          </p:nvPr>
        </p:nvSpPr>
        <p:spPr>
          <a:xfrm>
            <a:off x="950967" y="1885633"/>
            <a:ext cx="5996000" cy="26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2"/>
          <p:cNvSpPr txBox="1">
            <a:spLocks noGrp="1"/>
          </p:cNvSpPr>
          <p:nvPr>
            <p:ph type="subTitle" idx="1"/>
          </p:nvPr>
        </p:nvSpPr>
        <p:spPr>
          <a:xfrm>
            <a:off x="950967" y="4499967"/>
            <a:ext cx="5792800" cy="47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94675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28735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1" name="Google Shape;2081;p33"/>
          <p:cNvGrpSpPr/>
          <p:nvPr/>
        </p:nvGrpSpPr>
        <p:grpSpPr>
          <a:xfrm>
            <a:off x="350523" y="459335"/>
            <a:ext cx="388071" cy="1333767"/>
            <a:chOff x="3815292" y="-2054574"/>
            <a:chExt cx="291053" cy="1000325"/>
          </a:xfrm>
        </p:grpSpPr>
        <p:sp>
          <p:nvSpPr>
            <p:cNvPr id="2082" name="Google Shape;2082;p33"/>
            <p:cNvSpPr/>
            <p:nvPr/>
          </p:nvSpPr>
          <p:spPr>
            <a:xfrm>
              <a:off x="3815292" y="-1725174"/>
              <a:ext cx="136676" cy="670925"/>
            </a:xfrm>
            <a:custGeom>
              <a:avLst/>
              <a:gdLst/>
              <a:ahLst/>
              <a:cxnLst/>
              <a:rect l="l" t="t" r="r" b="b"/>
              <a:pathLst>
                <a:path w="834" h="4094" fill="none" extrusionOk="0">
                  <a:moveTo>
                    <a:pt x="834" y="0"/>
                  </a:moveTo>
                  <a:cubicBezTo>
                    <a:pt x="218" y="1268"/>
                    <a:pt x="1" y="2717"/>
                    <a:pt x="218" y="4093"/>
                  </a:cubicBezTo>
                </a:path>
              </a:pathLst>
            </a:custGeom>
            <a:solidFill>
              <a:schemeClr val="dk2"/>
            </a:solidFill>
            <a:ln w="27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3"/>
            <p:cNvSpPr/>
            <p:nvPr/>
          </p:nvSpPr>
          <p:spPr>
            <a:xfrm>
              <a:off x="4038007" y="-2054574"/>
              <a:ext cx="68338" cy="62438"/>
            </a:xfrm>
            <a:custGeom>
              <a:avLst/>
              <a:gdLst/>
              <a:ahLst/>
              <a:cxnLst/>
              <a:rect l="l" t="t" r="r" b="b"/>
              <a:pathLst>
                <a:path w="417" h="381" extrusionOk="0">
                  <a:moveTo>
                    <a:pt x="254" y="0"/>
                  </a:moveTo>
                  <a:cubicBezTo>
                    <a:pt x="217" y="0"/>
                    <a:pt x="181" y="0"/>
                    <a:pt x="163" y="18"/>
                  </a:cubicBezTo>
                  <a:cubicBezTo>
                    <a:pt x="109" y="73"/>
                    <a:pt x="0" y="199"/>
                    <a:pt x="18" y="254"/>
                  </a:cubicBezTo>
                  <a:cubicBezTo>
                    <a:pt x="54" y="308"/>
                    <a:pt x="235" y="381"/>
                    <a:pt x="308" y="381"/>
                  </a:cubicBezTo>
                  <a:lnTo>
                    <a:pt x="362" y="381"/>
                  </a:lnTo>
                  <a:cubicBezTo>
                    <a:pt x="380" y="381"/>
                    <a:pt x="380" y="362"/>
                    <a:pt x="380" y="362"/>
                  </a:cubicBezTo>
                  <a:cubicBezTo>
                    <a:pt x="398" y="308"/>
                    <a:pt x="417" y="254"/>
                    <a:pt x="417" y="181"/>
                  </a:cubicBezTo>
                  <a:cubicBezTo>
                    <a:pt x="417" y="109"/>
                    <a:pt x="398" y="36"/>
                    <a:pt x="344" y="18"/>
                  </a:cubicBezTo>
                  <a:cubicBezTo>
                    <a:pt x="290" y="0"/>
                    <a:pt x="272" y="0"/>
                    <a:pt x="2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33"/>
            <p:cNvSpPr/>
            <p:nvPr/>
          </p:nvSpPr>
          <p:spPr>
            <a:xfrm>
              <a:off x="3880681" y="-2014915"/>
              <a:ext cx="222713" cy="307767"/>
            </a:xfrm>
            <a:custGeom>
              <a:avLst/>
              <a:gdLst/>
              <a:ahLst/>
              <a:cxnLst/>
              <a:rect l="l" t="t" r="r" b="b"/>
              <a:pathLst>
                <a:path w="1359" h="1878" extrusionOk="0">
                  <a:moveTo>
                    <a:pt x="1044" y="1"/>
                  </a:moveTo>
                  <a:cubicBezTo>
                    <a:pt x="911" y="1"/>
                    <a:pt x="759" y="135"/>
                    <a:pt x="634" y="229"/>
                  </a:cubicBezTo>
                  <a:cubicBezTo>
                    <a:pt x="344" y="501"/>
                    <a:pt x="73" y="845"/>
                    <a:pt x="36" y="1243"/>
                  </a:cubicBezTo>
                  <a:cubicBezTo>
                    <a:pt x="0" y="1406"/>
                    <a:pt x="55" y="1587"/>
                    <a:pt x="145" y="1696"/>
                  </a:cubicBezTo>
                  <a:cubicBezTo>
                    <a:pt x="272" y="1841"/>
                    <a:pt x="489" y="1877"/>
                    <a:pt x="670" y="1877"/>
                  </a:cubicBezTo>
                  <a:cubicBezTo>
                    <a:pt x="851" y="1877"/>
                    <a:pt x="1032" y="1823"/>
                    <a:pt x="1159" y="1678"/>
                  </a:cubicBezTo>
                  <a:cubicBezTo>
                    <a:pt x="1340" y="1497"/>
                    <a:pt x="1358" y="1207"/>
                    <a:pt x="1358" y="935"/>
                  </a:cubicBezTo>
                  <a:lnTo>
                    <a:pt x="1358" y="519"/>
                  </a:lnTo>
                  <a:cubicBezTo>
                    <a:pt x="1358" y="338"/>
                    <a:pt x="1304" y="84"/>
                    <a:pt x="1105" y="12"/>
                  </a:cubicBezTo>
                  <a:cubicBezTo>
                    <a:pt x="1085" y="4"/>
                    <a:pt x="1065" y="1"/>
                    <a:pt x="10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85" name="Google Shape;2085;p33"/>
          <p:cNvSpPr/>
          <p:nvPr/>
        </p:nvSpPr>
        <p:spPr>
          <a:xfrm>
            <a:off x="468444" y="4465885"/>
            <a:ext cx="372117" cy="348736"/>
          </a:xfrm>
          <a:custGeom>
            <a:avLst/>
            <a:gdLst/>
            <a:ahLst/>
            <a:cxnLst/>
            <a:rect l="l" t="t" r="r" b="b"/>
            <a:pathLst>
              <a:path w="1703" h="1596" extrusionOk="0">
                <a:moveTo>
                  <a:pt x="1376" y="0"/>
                </a:moveTo>
                <a:cubicBezTo>
                  <a:pt x="1227" y="0"/>
                  <a:pt x="1087" y="133"/>
                  <a:pt x="997" y="253"/>
                </a:cubicBezTo>
                <a:cubicBezTo>
                  <a:pt x="725" y="652"/>
                  <a:pt x="562" y="1122"/>
                  <a:pt x="182" y="1412"/>
                </a:cubicBezTo>
                <a:cubicBezTo>
                  <a:pt x="109" y="1467"/>
                  <a:pt x="19" y="1503"/>
                  <a:pt x="1" y="1593"/>
                </a:cubicBezTo>
                <a:cubicBezTo>
                  <a:pt x="17" y="1594"/>
                  <a:pt x="34" y="1595"/>
                  <a:pt x="51" y="1595"/>
                </a:cubicBezTo>
                <a:cubicBezTo>
                  <a:pt x="298" y="1595"/>
                  <a:pt x="611" y="1478"/>
                  <a:pt x="797" y="1376"/>
                </a:cubicBezTo>
                <a:cubicBezTo>
                  <a:pt x="1069" y="1213"/>
                  <a:pt x="1268" y="1050"/>
                  <a:pt x="1449" y="833"/>
                </a:cubicBezTo>
                <a:cubicBezTo>
                  <a:pt x="1540" y="706"/>
                  <a:pt x="1648" y="507"/>
                  <a:pt x="1685" y="380"/>
                </a:cubicBezTo>
                <a:cubicBezTo>
                  <a:pt x="1703" y="217"/>
                  <a:pt x="1612" y="54"/>
                  <a:pt x="1467" y="18"/>
                </a:cubicBezTo>
                <a:cubicBezTo>
                  <a:pt x="1437" y="6"/>
                  <a:pt x="1406" y="0"/>
                  <a:pt x="1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86" name="Google Shape;2086;p33"/>
          <p:cNvGrpSpPr/>
          <p:nvPr/>
        </p:nvGrpSpPr>
        <p:grpSpPr>
          <a:xfrm rot="1542551" flipH="1">
            <a:off x="8243" y="2335470"/>
            <a:ext cx="1072647" cy="1461799"/>
            <a:chOff x="2203847" y="-2373322"/>
            <a:chExt cx="804491" cy="1096358"/>
          </a:xfrm>
        </p:grpSpPr>
        <p:sp>
          <p:nvSpPr>
            <p:cNvPr id="2087" name="Google Shape;2087;p33"/>
            <p:cNvSpPr/>
            <p:nvPr/>
          </p:nvSpPr>
          <p:spPr>
            <a:xfrm>
              <a:off x="2741050" y="-2373322"/>
              <a:ext cx="267288" cy="283676"/>
            </a:xfrm>
            <a:custGeom>
              <a:avLst/>
              <a:gdLst/>
              <a:ahLst/>
              <a:cxnLst/>
              <a:rect l="l" t="t" r="r" b="b"/>
              <a:pathLst>
                <a:path w="1631" h="1731" extrusionOk="0">
                  <a:moveTo>
                    <a:pt x="1414" y="0"/>
                  </a:moveTo>
                  <a:cubicBezTo>
                    <a:pt x="1389" y="0"/>
                    <a:pt x="1365" y="9"/>
                    <a:pt x="1340" y="26"/>
                  </a:cubicBezTo>
                  <a:cubicBezTo>
                    <a:pt x="1105" y="80"/>
                    <a:pt x="888" y="297"/>
                    <a:pt x="725" y="496"/>
                  </a:cubicBezTo>
                  <a:cubicBezTo>
                    <a:pt x="598" y="678"/>
                    <a:pt x="435" y="877"/>
                    <a:pt x="308" y="1076"/>
                  </a:cubicBezTo>
                  <a:cubicBezTo>
                    <a:pt x="217" y="1221"/>
                    <a:pt x="54" y="1420"/>
                    <a:pt x="0" y="1619"/>
                  </a:cubicBezTo>
                  <a:cubicBezTo>
                    <a:pt x="0" y="1701"/>
                    <a:pt x="28" y="1730"/>
                    <a:pt x="71" y="1730"/>
                  </a:cubicBezTo>
                  <a:cubicBezTo>
                    <a:pt x="160" y="1730"/>
                    <a:pt x="313" y="1602"/>
                    <a:pt x="399" y="1565"/>
                  </a:cubicBezTo>
                  <a:cubicBezTo>
                    <a:pt x="725" y="1329"/>
                    <a:pt x="1051" y="1076"/>
                    <a:pt x="1322" y="786"/>
                  </a:cubicBezTo>
                  <a:cubicBezTo>
                    <a:pt x="1485" y="605"/>
                    <a:pt x="1630" y="388"/>
                    <a:pt x="1576" y="152"/>
                  </a:cubicBezTo>
                  <a:cubicBezTo>
                    <a:pt x="1576" y="116"/>
                    <a:pt x="1539" y="62"/>
                    <a:pt x="1503" y="44"/>
                  </a:cubicBezTo>
                  <a:cubicBezTo>
                    <a:pt x="1473" y="14"/>
                    <a:pt x="1443" y="0"/>
                    <a:pt x="14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3"/>
            <p:cNvSpPr/>
            <p:nvPr/>
          </p:nvSpPr>
          <p:spPr>
            <a:xfrm>
              <a:off x="2613386" y="-2041300"/>
              <a:ext cx="353325" cy="132251"/>
            </a:xfrm>
            <a:custGeom>
              <a:avLst/>
              <a:gdLst/>
              <a:ahLst/>
              <a:cxnLst/>
              <a:rect l="l" t="t" r="r" b="b"/>
              <a:pathLst>
                <a:path w="2156" h="807" extrusionOk="0">
                  <a:moveTo>
                    <a:pt x="1890" y="1"/>
                  </a:moveTo>
                  <a:cubicBezTo>
                    <a:pt x="1858" y="1"/>
                    <a:pt x="1825" y="5"/>
                    <a:pt x="1793" y="10"/>
                  </a:cubicBezTo>
                  <a:cubicBezTo>
                    <a:pt x="1467" y="46"/>
                    <a:pt x="1123" y="137"/>
                    <a:pt x="815" y="300"/>
                  </a:cubicBezTo>
                  <a:cubicBezTo>
                    <a:pt x="544" y="444"/>
                    <a:pt x="200" y="589"/>
                    <a:pt x="0" y="807"/>
                  </a:cubicBezTo>
                  <a:cubicBezTo>
                    <a:pt x="562" y="807"/>
                    <a:pt x="1123" y="698"/>
                    <a:pt x="1667" y="517"/>
                  </a:cubicBezTo>
                  <a:cubicBezTo>
                    <a:pt x="1793" y="481"/>
                    <a:pt x="1884" y="462"/>
                    <a:pt x="1974" y="390"/>
                  </a:cubicBezTo>
                  <a:cubicBezTo>
                    <a:pt x="2065" y="318"/>
                    <a:pt x="2155" y="209"/>
                    <a:pt x="2083" y="100"/>
                  </a:cubicBezTo>
                  <a:cubicBezTo>
                    <a:pt x="2044" y="23"/>
                    <a:pt x="1969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3"/>
            <p:cNvSpPr/>
            <p:nvPr/>
          </p:nvSpPr>
          <p:spPr>
            <a:xfrm>
              <a:off x="2484084" y="-1799412"/>
              <a:ext cx="375777" cy="163552"/>
            </a:xfrm>
            <a:custGeom>
              <a:avLst/>
              <a:gdLst/>
              <a:ahLst/>
              <a:cxnLst/>
              <a:rect l="l" t="t" r="r" b="b"/>
              <a:pathLst>
                <a:path w="2293" h="998" extrusionOk="0">
                  <a:moveTo>
                    <a:pt x="1985" y="1"/>
                  </a:moveTo>
                  <a:cubicBezTo>
                    <a:pt x="1586" y="55"/>
                    <a:pt x="1188" y="200"/>
                    <a:pt x="880" y="399"/>
                  </a:cubicBezTo>
                  <a:cubicBezTo>
                    <a:pt x="699" y="508"/>
                    <a:pt x="518" y="616"/>
                    <a:pt x="355" y="743"/>
                  </a:cubicBezTo>
                  <a:cubicBezTo>
                    <a:pt x="303" y="795"/>
                    <a:pt x="0" y="998"/>
                    <a:pt x="200" y="998"/>
                  </a:cubicBezTo>
                  <a:cubicBezTo>
                    <a:pt x="209" y="998"/>
                    <a:pt x="218" y="997"/>
                    <a:pt x="228" y="997"/>
                  </a:cubicBezTo>
                  <a:cubicBezTo>
                    <a:pt x="518" y="960"/>
                    <a:pt x="826" y="906"/>
                    <a:pt x="1134" y="852"/>
                  </a:cubicBezTo>
                  <a:cubicBezTo>
                    <a:pt x="1460" y="797"/>
                    <a:pt x="1822" y="707"/>
                    <a:pt x="2093" y="508"/>
                  </a:cubicBezTo>
                  <a:cubicBezTo>
                    <a:pt x="2166" y="435"/>
                    <a:pt x="2238" y="381"/>
                    <a:pt x="2256" y="290"/>
                  </a:cubicBezTo>
                  <a:cubicBezTo>
                    <a:pt x="2293" y="200"/>
                    <a:pt x="2274" y="91"/>
                    <a:pt x="2220" y="55"/>
                  </a:cubicBezTo>
                  <a:cubicBezTo>
                    <a:pt x="2148" y="1"/>
                    <a:pt x="2075" y="1"/>
                    <a:pt x="19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3"/>
            <p:cNvSpPr/>
            <p:nvPr/>
          </p:nvSpPr>
          <p:spPr>
            <a:xfrm>
              <a:off x="2456060" y="-1539334"/>
              <a:ext cx="338576" cy="135365"/>
            </a:xfrm>
            <a:custGeom>
              <a:avLst/>
              <a:gdLst/>
              <a:ahLst/>
              <a:cxnLst/>
              <a:rect l="l" t="t" r="r" b="b"/>
              <a:pathLst>
                <a:path w="2066" h="826" extrusionOk="0">
                  <a:moveTo>
                    <a:pt x="1798" y="0"/>
                  </a:moveTo>
                  <a:cubicBezTo>
                    <a:pt x="1737" y="0"/>
                    <a:pt x="1672" y="15"/>
                    <a:pt x="1612" y="25"/>
                  </a:cubicBezTo>
                  <a:cubicBezTo>
                    <a:pt x="1051" y="134"/>
                    <a:pt x="453" y="406"/>
                    <a:pt x="1" y="768"/>
                  </a:cubicBezTo>
                  <a:cubicBezTo>
                    <a:pt x="55" y="822"/>
                    <a:pt x="146" y="822"/>
                    <a:pt x="218" y="822"/>
                  </a:cubicBezTo>
                  <a:cubicBezTo>
                    <a:pt x="275" y="824"/>
                    <a:pt x="333" y="826"/>
                    <a:pt x="390" y="826"/>
                  </a:cubicBezTo>
                  <a:cubicBezTo>
                    <a:pt x="785" y="826"/>
                    <a:pt x="1176" y="772"/>
                    <a:pt x="1540" y="677"/>
                  </a:cubicBezTo>
                  <a:cubicBezTo>
                    <a:pt x="1703" y="641"/>
                    <a:pt x="1866" y="569"/>
                    <a:pt x="1956" y="460"/>
                  </a:cubicBezTo>
                  <a:cubicBezTo>
                    <a:pt x="2047" y="333"/>
                    <a:pt x="2065" y="134"/>
                    <a:pt x="1938" y="43"/>
                  </a:cubicBezTo>
                  <a:cubicBezTo>
                    <a:pt x="1897" y="11"/>
                    <a:pt x="1849" y="0"/>
                    <a:pt x="17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3"/>
            <p:cNvSpPr/>
            <p:nvPr/>
          </p:nvSpPr>
          <p:spPr>
            <a:xfrm>
              <a:off x="2524399" y="-2271225"/>
              <a:ext cx="121763" cy="385937"/>
            </a:xfrm>
            <a:custGeom>
              <a:avLst/>
              <a:gdLst/>
              <a:ahLst/>
              <a:cxnLst/>
              <a:rect l="l" t="t" r="r" b="b"/>
              <a:pathLst>
                <a:path w="743" h="2355" extrusionOk="0">
                  <a:moveTo>
                    <a:pt x="380" y="0"/>
                  </a:moveTo>
                  <a:cubicBezTo>
                    <a:pt x="272" y="0"/>
                    <a:pt x="163" y="91"/>
                    <a:pt x="109" y="181"/>
                  </a:cubicBezTo>
                  <a:cubicBezTo>
                    <a:pt x="0" y="417"/>
                    <a:pt x="0" y="688"/>
                    <a:pt x="36" y="942"/>
                  </a:cubicBezTo>
                  <a:cubicBezTo>
                    <a:pt x="109" y="1177"/>
                    <a:pt x="199" y="1413"/>
                    <a:pt x="272" y="1666"/>
                  </a:cubicBezTo>
                  <a:cubicBezTo>
                    <a:pt x="344" y="1884"/>
                    <a:pt x="362" y="2155"/>
                    <a:pt x="471" y="2354"/>
                  </a:cubicBezTo>
                  <a:cubicBezTo>
                    <a:pt x="634" y="2318"/>
                    <a:pt x="634" y="1902"/>
                    <a:pt x="652" y="1793"/>
                  </a:cubicBezTo>
                  <a:cubicBezTo>
                    <a:pt x="688" y="1540"/>
                    <a:pt x="743" y="1268"/>
                    <a:pt x="743" y="978"/>
                  </a:cubicBezTo>
                  <a:cubicBezTo>
                    <a:pt x="743" y="725"/>
                    <a:pt x="725" y="489"/>
                    <a:pt x="634" y="254"/>
                  </a:cubicBezTo>
                  <a:cubicBezTo>
                    <a:pt x="580" y="145"/>
                    <a:pt x="489" y="36"/>
                    <a:pt x="3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33"/>
            <p:cNvSpPr/>
            <p:nvPr/>
          </p:nvSpPr>
          <p:spPr>
            <a:xfrm>
              <a:off x="2361173" y="-2003444"/>
              <a:ext cx="151261" cy="358733"/>
            </a:xfrm>
            <a:custGeom>
              <a:avLst/>
              <a:gdLst/>
              <a:ahLst/>
              <a:cxnLst/>
              <a:rect l="l" t="t" r="r" b="b"/>
              <a:pathLst>
                <a:path w="923" h="2189" extrusionOk="0">
                  <a:moveTo>
                    <a:pt x="224" y="1"/>
                  </a:moveTo>
                  <a:cubicBezTo>
                    <a:pt x="199" y="1"/>
                    <a:pt x="172" y="5"/>
                    <a:pt x="145" y="14"/>
                  </a:cubicBezTo>
                  <a:cubicBezTo>
                    <a:pt x="127" y="50"/>
                    <a:pt x="109" y="69"/>
                    <a:pt x="91" y="123"/>
                  </a:cubicBezTo>
                  <a:cubicBezTo>
                    <a:pt x="0" y="286"/>
                    <a:pt x="0" y="521"/>
                    <a:pt x="36" y="720"/>
                  </a:cubicBezTo>
                  <a:cubicBezTo>
                    <a:pt x="91" y="938"/>
                    <a:pt x="181" y="1137"/>
                    <a:pt x="272" y="1318"/>
                  </a:cubicBezTo>
                  <a:cubicBezTo>
                    <a:pt x="399" y="1590"/>
                    <a:pt x="562" y="1879"/>
                    <a:pt x="725" y="2133"/>
                  </a:cubicBezTo>
                  <a:cubicBezTo>
                    <a:pt x="743" y="2151"/>
                    <a:pt x="761" y="2187"/>
                    <a:pt x="815" y="2187"/>
                  </a:cubicBezTo>
                  <a:cubicBezTo>
                    <a:pt x="818" y="2188"/>
                    <a:pt x="820" y="2189"/>
                    <a:pt x="822" y="2189"/>
                  </a:cubicBezTo>
                  <a:cubicBezTo>
                    <a:pt x="923" y="2189"/>
                    <a:pt x="906" y="1461"/>
                    <a:pt x="906" y="1372"/>
                  </a:cubicBezTo>
                  <a:cubicBezTo>
                    <a:pt x="888" y="1119"/>
                    <a:pt x="815" y="811"/>
                    <a:pt x="706" y="521"/>
                  </a:cubicBezTo>
                  <a:cubicBezTo>
                    <a:pt x="616" y="322"/>
                    <a:pt x="489" y="87"/>
                    <a:pt x="290" y="14"/>
                  </a:cubicBezTo>
                  <a:cubicBezTo>
                    <a:pt x="272" y="5"/>
                    <a:pt x="249" y="1"/>
                    <a:pt x="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33"/>
            <p:cNvSpPr/>
            <p:nvPr/>
          </p:nvSpPr>
          <p:spPr>
            <a:xfrm>
              <a:off x="2203847" y="-1611277"/>
              <a:ext cx="270238" cy="200753"/>
            </a:xfrm>
            <a:custGeom>
              <a:avLst/>
              <a:gdLst/>
              <a:ahLst/>
              <a:cxnLst/>
              <a:rect l="l" t="t" r="r" b="b"/>
              <a:pathLst>
                <a:path w="1649" h="1225" extrusionOk="0">
                  <a:moveTo>
                    <a:pt x="291" y="1"/>
                  </a:moveTo>
                  <a:cubicBezTo>
                    <a:pt x="236" y="1"/>
                    <a:pt x="180" y="13"/>
                    <a:pt x="145" y="48"/>
                  </a:cubicBezTo>
                  <a:cubicBezTo>
                    <a:pt x="0" y="138"/>
                    <a:pt x="0" y="356"/>
                    <a:pt x="73" y="482"/>
                  </a:cubicBezTo>
                  <a:cubicBezTo>
                    <a:pt x="145" y="627"/>
                    <a:pt x="272" y="718"/>
                    <a:pt x="417" y="808"/>
                  </a:cubicBezTo>
                  <a:cubicBezTo>
                    <a:pt x="725" y="1008"/>
                    <a:pt x="1087" y="1225"/>
                    <a:pt x="1467" y="1225"/>
                  </a:cubicBezTo>
                  <a:cubicBezTo>
                    <a:pt x="1648" y="1225"/>
                    <a:pt x="1522" y="1116"/>
                    <a:pt x="1467" y="1044"/>
                  </a:cubicBezTo>
                  <a:cubicBezTo>
                    <a:pt x="1377" y="935"/>
                    <a:pt x="1322" y="827"/>
                    <a:pt x="1250" y="718"/>
                  </a:cubicBezTo>
                  <a:cubicBezTo>
                    <a:pt x="1069" y="464"/>
                    <a:pt x="870" y="283"/>
                    <a:pt x="634" y="120"/>
                  </a:cubicBezTo>
                  <a:cubicBezTo>
                    <a:pt x="580" y="84"/>
                    <a:pt x="489" y="30"/>
                    <a:pt x="381" y="12"/>
                  </a:cubicBezTo>
                  <a:cubicBezTo>
                    <a:pt x="354" y="5"/>
                    <a:pt x="323" y="1"/>
                    <a:pt x="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33"/>
            <p:cNvSpPr/>
            <p:nvPr/>
          </p:nvSpPr>
          <p:spPr>
            <a:xfrm>
              <a:off x="2450160" y="-2102100"/>
              <a:ext cx="311700" cy="825136"/>
            </a:xfrm>
            <a:custGeom>
              <a:avLst/>
              <a:gdLst/>
              <a:ahLst/>
              <a:cxnLst/>
              <a:rect l="l" t="t" r="r" b="b"/>
              <a:pathLst>
                <a:path w="1902" h="5035" fill="none" extrusionOk="0">
                  <a:moveTo>
                    <a:pt x="37" y="5035"/>
                  </a:moveTo>
                  <a:cubicBezTo>
                    <a:pt x="0" y="3206"/>
                    <a:pt x="670" y="1377"/>
                    <a:pt x="1902" y="0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5" name="Google Shape;2095;p33"/>
          <p:cNvGrpSpPr/>
          <p:nvPr/>
        </p:nvGrpSpPr>
        <p:grpSpPr>
          <a:xfrm>
            <a:off x="187997" y="5457215"/>
            <a:ext cx="729808" cy="941461"/>
            <a:chOff x="8495548" y="1440711"/>
            <a:chExt cx="547356" cy="706096"/>
          </a:xfrm>
        </p:grpSpPr>
        <p:sp>
          <p:nvSpPr>
            <p:cNvPr id="2096" name="Google Shape;2096;p33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33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33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33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33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33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3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33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33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3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3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442920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8" name="Google Shape;2108;p34"/>
          <p:cNvGrpSpPr/>
          <p:nvPr/>
        </p:nvGrpSpPr>
        <p:grpSpPr>
          <a:xfrm>
            <a:off x="-2" y="271296"/>
            <a:ext cx="12191924" cy="6259721"/>
            <a:chOff x="-2" y="203471"/>
            <a:chExt cx="9143943" cy="4694791"/>
          </a:xfrm>
        </p:grpSpPr>
        <p:sp>
          <p:nvSpPr>
            <p:cNvPr id="2109" name="Google Shape;2109;p34"/>
            <p:cNvSpPr/>
            <p:nvPr/>
          </p:nvSpPr>
          <p:spPr>
            <a:xfrm flipH="1">
              <a:off x="8899228" y="4782361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34"/>
            <p:cNvSpPr/>
            <p:nvPr/>
          </p:nvSpPr>
          <p:spPr>
            <a:xfrm flipH="1">
              <a:off x="8423989" y="4817435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34"/>
            <p:cNvSpPr/>
            <p:nvPr/>
          </p:nvSpPr>
          <p:spPr>
            <a:xfrm flipH="1">
              <a:off x="9061520" y="4815229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2" name="Google Shape;2112;p34"/>
            <p:cNvSpPr/>
            <p:nvPr/>
          </p:nvSpPr>
          <p:spPr>
            <a:xfrm flipH="1">
              <a:off x="8586281" y="4851454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3" name="Google Shape;2113;p34"/>
            <p:cNvSpPr/>
            <p:nvPr/>
          </p:nvSpPr>
          <p:spPr>
            <a:xfrm flipH="1">
              <a:off x="1119541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4"/>
            <p:cNvSpPr/>
            <p:nvPr/>
          </p:nvSpPr>
          <p:spPr>
            <a:xfrm flipH="1">
              <a:off x="1677387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34"/>
            <p:cNvSpPr/>
            <p:nvPr/>
          </p:nvSpPr>
          <p:spPr>
            <a:xfrm flipH="1">
              <a:off x="350832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34"/>
            <p:cNvSpPr/>
            <p:nvPr/>
          </p:nvSpPr>
          <p:spPr>
            <a:xfrm flipH="1">
              <a:off x="402340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34"/>
            <p:cNvSpPr/>
            <p:nvPr/>
          </p:nvSpPr>
          <p:spPr>
            <a:xfrm flipH="1">
              <a:off x="52965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8" name="Google Shape;2118;p34"/>
            <p:cNvSpPr/>
            <p:nvPr/>
          </p:nvSpPr>
          <p:spPr>
            <a:xfrm flipH="1">
              <a:off x="650158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9" name="Google Shape;2119;p34"/>
            <p:cNvSpPr/>
            <p:nvPr/>
          </p:nvSpPr>
          <p:spPr>
            <a:xfrm flipH="1">
              <a:off x="857148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0" name="Google Shape;2120;p34"/>
            <p:cNvSpPr/>
            <p:nvPr/>
          </p:nvSpPr>
          <p:spPr>
            <a:xfrm flipH="1">
              <a:off x="521885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34"/>
            <p:cNvSpPr/>
            <p:nvPr/>
          </p:nvSpPr>
          <p:spPr>
            <a:xfrm flipH="1">
              <a:off x="6483061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2" name="Google Shape;2122;p34"/>
            <p:cNvSpPr/>
            <p:nvPr/>
          </p:nvSpPr>
          <p:spPr>
            <a:xfrm flipH="1">
              <a:off x="6362557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3" name="Google Shape;2123;p34"/>
            <p:cNvSpPr/>
            <p:nvPr/>
          </p:nvSpPr>
          <p:spPr>
            <a:xfrm flipH="1">
              <a:off x="6340208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4" name="Google Shape;2124;p34"/>
            <p:cNvSpPr/>
            <p:nvPr/>
          </p:nvSpPr>
          <p:spPr>
            <a:xfrm flipH="1">
              <a:off x="7070045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5" name="Google Shape;2125;p34"/>
            <p:cNvSpPr/>
            <p:nvPr/>
          </p:nvSpPr>
          <p:spPr>
            <a:xfrm flipH="1">
              <a:off x="7648267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6" name="Google Shape;2126;p34"/>
            <p:cNvSpPr/>
            <p:nvPr/>
          </p:nvSpPr>
          <p:spPr>
            <a:xfrm flipH="1">
              <a:off x="7070026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7" name="Google Shape;2127;p34"/>
            <p:cNvSpPr/>
            <p:nvPr/>
          </p:nvSpPr>
          <p:spPr>
            <a:xfrm flipH="1">
              <a:off x="8585125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34"/>
            <p:cNvSpPr/>
            <p:nvPr/>
          </p:nvSpPr>
          <p:spPr>
            <a:xfrm flipH="1">
              <a:off x="2498585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9" name="Google Shape;2129;p34"/>
            <p:cNvSpPr/>
            <p:nvPr/>
          </p:nvSpPr>
          <p:spPr>
            <a:xfrm flipH="1">
              <a:off x="8362596" y="369530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0" name="Google Shape;2130;p34"/>
            <p:cNvSpPr/>
            <p:nvPr/>
          </p:nvSpPr>
          <p:spPr>
            <a:xfrm flipH="1">
              <a:off x="8973847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1" name="Google Shape;2131;p34"/>
            <p:cNvSpPr/>
            <p:nvPr/>
          </p:nvSpPr>
          <p:spPr>
            <a:xfrm flipH="1">
              <a:off x="8865013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2" name="Google Shape;2132;p34"/>
            <p:cNvSpPr/>
            <p:nvPr/>
          </p:nvSpPr>
          <p:spPr>
            <a:xfrm flipH="1">
              <a:off x="1000993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3" name="Google Shape;2133;p34"/>
            <p:cNvSpPr/>
            <p:nvPr/>
          </p:nvSpPr>
          <p:spPr>
            <a:xfrm flipH="1">
              <a:off x="1608917" y="4244478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4" name="Google Shape;2134;p34"/>
            <p:cNvSpPr/>
            <p:nvPr/>
          </p:nvSpPr>
          <p:spPr>
            <a:xfrm flipH="1">
              <a:off x="8578792" y="4284711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5" name="Google Shape;2135;p34"/>
            <p:cNvSpPr/>
            <p:nvPr/>
          </p:nvSpPr>
          <p:spPr>
            <a:xfrm flipH="1">
              <a:off x="6398526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6" name="Google Shape;2136;p34"/>
            <p:cNvSpPr/>
            <p:nvPr/>
          </p:nvSpPr>
          <p:spPr>
            <a:xfrm flipH="1">
              <a:off x="7361602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7" name="Google Shape;2137;p34"/>
            <p:cNvSpPr/>
            <p:nvPr/>
          </p:nvSpPr>
          <p:spPr>
            <a:xfrm flipH="1">
              <a:off x="981553" y="459941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186" y="1"/>
                    <a:pt x="0" y="1156"/>
                    <a:pt x="0" y="2645"/>
                  </a:cubicBezTo>
                  <a:cubicBezTo>
                    <a:pt x="0" y="4134"/>
                    <a:pt x="1186" y="5320"/>
                    <a:pt x="2675" y="5320"/>
                  </a:cubicBezTo>
                  <a:cubicBezTo>
                    <a:pt x="4134" y="5320"/>
                    <a:pt x="5320" y="4134"/>
                    <a:pt x="5320" y="2645"/>
                  </a:cubicBezTo>
                  <a:cubicBezTo>
                    <a:pt x="5320" y="1156"/>
                    <a:pt x="410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8" name="Google Shape;2138;p34"/>
            <p:cNvSpPr/>
            <p:nvPr/>
          </p:nvSpPr>
          <p:spPr>
            <a:xfrm flipH="1">
              <a:off x="1111571" y="3546629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55"/>
                    <a:pt x="1" y="264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45"/>
                  </a:cubicBezTo>
                  <a:cubicBezTo>
                    <a:pt x="5320" y="121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9" name="Google Shape;2139;p34"/>
            <p:cNvSpPr/>
            <p:nvPr/>
          </p:nvSpPr>
          <p:spPr>
            <a:xfrm flipH="1">
              <a:off x="1712381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0" name="Google Shape;2140;p34"/>
            <p:cNvSpPr/>
            <p:nvPr/>
          </p:nvSpPr>
          <p:spPr>
            <a:xfrm flipH="1">
              <a:off x="8071621" y="4284684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1" name="Google Shape;2141;p34"/>
            <p:cNvSpPr/>
            <p:nvPr/>
          </p:nvSpPr>
          <p:spPr>
            <a:xfrm flipH="1">
              <a:off x="6886363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2" name="Google Shape;2142;p34"/>
            <p:cNvSpPr/>
            <p:nvPr/>
          </p:nvSpPr>
          <p:spPr>
            <a:xfrm flipH="1">
              <a:off x="468427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3" name="Google Shape;2143;p34"/>
            <p:cNvSpPr/>
            <p:nvPr/>
          </p:nvSpPr>
          <p:spPr>
            <a:xfrm flipH="1">
              <a:off x="8527799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4" name="Google Shape;2144;p34"/>
            <p:cNvSpPr/>
            <p:nvPr/>
          </p:nvSpPr>
          <p:spPr>
            <a:xfrm flipH="1">
              <a:off x="1555907" y="2393939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1"/>
                  </a:moveTo>
                  <a:cubicBezTo>
                    <a:pt x="608" y="1"/>
                    <a:pt x="0" y="609"/>
                    <a:pt x="0" y="1369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0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5" name="Google Shape;2145;p34"/>
            <p:cNvSpPr/>
            <p:nvPr/>
          </p:nvSpPr>
          <p:spPr>
            <a:xfrm flipH="1">
              <a:off x="7798671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6" name="Google Shape;2146;p34"/>
            <p:cNvSpPr/>
            <p:nvPr/>
          </p:nvSpPr>
          <p:spPr>
            <a:xfrm flipH="1">
              <a:off x="7682036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34"/>
            <p:cNvSpPr/>
            <p:nvPr/>
          </p:nvSpPr>
          <p:spPr>
            <a:xfrm flipH="1">
              <a:off x="2032106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8" name="Google Shape;2148;p34"/>
            <p:cNvSpPr/>
            <p:nvPr/>
          </p:nvSpPr>
          <p:spPr>
            <a:xfrm flipH="1">
              <a:off x="947535" y="3232993"/>
              <a:ext cx="94287" cy="88468"/>
            </a:xfrm>
            <a:custGeom>
              <a:avLst/>
              <a:gdLst/>
              <a:ahLst/>
              <a:cxnLst/>
              <a:rect l="l" t="t" r="r" b="b"/>
              <a:pathLst>
                <a:path w="2949" h="2767" extrusionOk="0">
                  <a:moveTo>
                    <a:pt x="1470" y="1"/>
                  </a:moveTo>
                  <a:cubicBezTo>
                    <a:pt x="804" y="1"/>
                    <a:pt x="228" y="463"/>
                    <a:pt x="91" y="1144"/>
                  </a:cubicBezTo>
                  <a:cubicBezTo>
                    <a:pt x="0" y="1904"/>
                    <a:pt x="486" y="2603"/>
                    <a:pt x="1246" y="2755"/>
                  </a:cubicBezTo>
                  <a:cubicBezTo>
                    <a:pt x="1308" y="2763"/>
                    <a:pt x="1368" y="2766"/>
                    <a:pt x="1428" y="2766"/>
                  </a:cubicBezTo>
                  <a:cubicBezTo>
                    <a:pt x="2111" y="2766"/>
                    <a:pt x="2687" y="2299"/>
                    <a:pt x="2827" y="1600"/>
                  </a:cubicBezTo>
                  <a:cubicBezTo>
                    <a:pt x="2948" y="840"/>
                    <a:pt x="2462" y="172"/>
                    <a:pt x="1702" y="20"/>
                  </a:cubicBezTo>
                  <a:cubicBezTo>
                    <a:pt x="1624" y="7"/>
                    <a:pt x="1546" y="1"/>
                    <a:pt x="1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9" name="Google Shape;2149;p34"/>
            <p:cNvSpPr/>
            <p:nvPr/>
          </p:nvSpPr>
          <p:spPr>
            <a:xfrm flipH="1">
              <a:off x="311953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0" name="Google Shape;2150;p34"/>
            <p:cNvSpPr/>
            <p:nvPr/>
          </p:nvSpPr>
          <p:spPr>
            <a:xfrm flipH="1">
              <a:off x="2690995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1" name="Google Shape;2151;p34"/>
            <p:cNvSpPr/>
            <p:nvPr/>
          </p:nvSpPr>
          <p:spPr>
            <a:xfrm flipH="1">
              <a:off x="8299419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2" name="Google Shape;2152;p34"/>
            <p:cNvSpPr/>
            <p:nvPr/>
          </p:nvSpPr>
          <p:spPr>
            <a:xfrm flipH="1">
              <a:off x="8918007" y="3941077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3" name="Google Shape;2153;p34"/>
            <p:cNvSpPr/>
            <p:nvPr/>
          </p:nvSpPr>
          <p:spPr>
            <a:xfrm flipH="1">
              <a:off x="821211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4" name="Google Shape;2154;p34"/>
            <p:cNvSpPr/>
            <p:nvPr/>
          </p:nvSpPr>
          <p:spPr>
            <a:xfrm flipH="1">
              <a:off x="7492605" y="25023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5" name="Google Shape;2155;p34"/>
            <p:cNvSpPr/>
            <p:nvPr/>
          </p:nvSpPr>
          <p:spPr>
            <a:xfrm flipH="1">
              <a:off x="-2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6" name="Google Shape;2156;p34"/>
            <p:cNvSpPr/>
            <p:nvPr/>
          </p:nvSpPr>
          <p:spPr>
            <a:xfrm flipH="1">
              <a:off x="92327" y="4566270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7" name="Google Shape;2157;p34"/>
            <p:cNvSpPr/>
            <p:nvPr/>
          </p:nvSpPr>
          <p:spPr>
            <a:xfrm flipH="1">
              <a:off x="1897509" y="1976957"/>
              <a:ext cx="364455" cy="330947"/>
            </a:xfrm>
            <a:custGeom>
              <a:avLst/>
              <a:gdLst/>
              <a:ahLst/>
              <a:cxnLst/>
              <a:rect l="l" t="t" r="r" b="b"/>
              <a:pathLst>
                <a:path w="11399" h="10351" extrusionOk="0">
                  <a:moveTo>
                    <a:pt x="6019" y="3215"/>
                  </a:moveTo>
                  <a:lnTo>
                    <a:pt x="6231" y="4005"/>
                  </a:lnTo>
                  <a:lnTo>
                    <a:pt x="5867" y="4492"/>
                  </a:lnTo>
                  <a:lnTo>
                    <a:pt x="5624" y="3945"/>
                  </a:lnTo>
                  <a:lnTo>
                    <a:pt x="6019" y="3215"/>
                  </a:lnTo>
                  <a:close/>
                  <a:moveTo>
                    <a:pt x="4347" y="4005"/>
                  </a:moveTo>
                  <a:lnTo>
                    <a:pt x="4955" y="4157"/>
                  </a:lnTo>
                  <a:lnTo>
                    <a:pt x="5168" y="4735"/>
                  </a:lnTo>
                  <a:lnTo>
                    <a:pt x="4864" y="4704"/>
                  </a:lnTo>
                  <a:lnTo>
                    <a:pt x="4347" y="4005"/>
                  </a:lnTo>
                  <a:close/>
                  <a:moveTo>
                    <a:pt x="7417" y="4431"/>
                  </a:moveTo>
                  <a:lnTo>
                    <a:pt x="6687" y="4978"/>
                  </a:lnTo>
                  <a:lnTo>
                    <a:pt x="6383" y="4917"/>
                  </a:lnTo>
                  <a:lnTo>
                    <a:pt x="6779" y="4431"/>
                  </a:lnTo>
                  <a:close/>
                  <a:moveTo>
                    <a:pt x="4803" y="5434"/>
                  </a:moveTo>
                  <a:lnTo>
                    <a:pt x="5076" y="5464"/>
                  </a:lnTo>
                  <a:lnTo>
                    <a:pt x="4712" y="5951"/>
                  </a:lnTo>
                  <a:lnTo>
                    <a:pt x="4073" y="5951"/>
                  </a:lnTo>
                  <a:lnTo>
                    <a:pt x="4803" y="5434"/>
                  </a:lnTo>
                  <a:close/>
                  <a:moveTo>
                    <a:pt x="6262" y="5647"/>
                  </a:moveTo>
                  <a:lnTo>
                    <a:pt x="6566" y="5677"/>
                  </a:lnTo>
                  <a:lnTo>
                    <a:pt x="7113" y="6376"/>
                  </a:lnTo>
                  <a:lnTo>
                    <a:pt x="6505" y="6224"/>
                  </a:lnTo>
                  <a:lnTo>
                    <a:pt x="6262" y="5647"/>
                  </a:lnTo>
                  <a:close/>
                  <a:moveTo>
                    <a:pt x="5593" y="5920"/>
                  </a:moveTo>
                  <a:lnTo>
                    <a:pt x="5806" y="6498"/>
                  </a:lnTo>
                  <a:lnTo>
                    <a:pt x="5441" y="7197"/>
                  </a:lnTo>
                  <a:lnTo>
                    <a:pt x="5198" y="6407"/>
                  </a:lnTo>
                  <a:lnTo>
                    <a:pt x="5593" y="5920"/>
                  </a:lnTo>
                  <a:close/>
                  <a:moveTo>
                    <a:pt x="3722" y="1"/>
                  </a:moveTo>
                  <a:cubicBezTo>
                    <a:pt x="3678" y="1"/>
                    <a:pt x="3633" y="8"/>
                    <a:pt x="3587" y="24"/>
                  </a:cubicBezTo>
                  <a:cubicBezTo>
                    <a:pt x="3374" y="115"/>
                    <a:pt x="3313" y="297"/>
                    <a:pt x="3374" y="479"/>
                  </a:cubicBezTo>
                  <a:lnTo>
                    <a:pt x="3891" y="1665"/>
                  </a:lnTo>
                  <a:lnTo>
                    <a:pt x="3283" y="1391"/>
                  </a:lnTo>
                  <a:cubicBezTo>
                    <a:pt x="3230" y="1376"/>
                    <a:pt x="3179" y="1369"/>
                    <a:pt x="3130" y="1369"/>
                  </a:cubicBezTo>
                  <a:cubicBezTo>
                    <a:pt x="2985" y="1369"/>
                    <a:pt x="2865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0" y="3397"/>
                  </a:lnTo>
                  <a:lnTo>
                    <a:pt x="3526" y="3093"/>
                  </a:lnTo>
                  <a:cubicBezTo>
                    <a:pt x="3492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0" y="3367"/>
                    <a:pt x="3070" y="3549"/>
                    <a:pt x="3162" y="3671"/>
                  </a:cubicBez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7" y="3231"/>
                    <a:pt x="1619" y="3231"/>
                  </a:cubicBezTo>
                  <a:cubicBezTo>
                    <a:pt x="1541" y="3231"/>
                    <a:pt x="1462" y="3255"/>
                    <a:pt x="1399" y="3306"/>
                  </a:cubicBezTo>
                  <a:cubicBezTo>
                    <a:pt x="1247" y="3397"/>
                    <a:pt x="1216" y="3641"/>
                    <a:pt x="1338" y="3793"/>
                  </a:cubicBezTo>
                  <a:lnTo>
                    <a:pt x="1703" y="4309"/>
                  </a:lnTo>
                  <a:lnTo>
                    <a:pt x="456" y="4127"/>
                  </a:lnTo>
                  <a:cubicBezTo>
                    <a:pt x="441" y="4124"/>
                    <a:pt x="425" y="4123"/>
                    <a:pt x="408" y="4123"/>
                  </a:cubicBezTo>
                  <a:cubicBezTo>
                    <a:pt x="238" y="4123"/>
                    <a:pt x="59" y="4264"/>
                    <a:pt x="31" y="4431"/>
                  </a:cubicBezTo>
                  <a:cubicBezTo>
                    <a:pt x="0" y="4613"/>
                    <a:pt x="152" y="4826"/>
                    <a:pt x="335" y="4856"/>
                  </a:cubicBezTo>
                  <a:lnTo>
                    <a:pt x="1581" y="5039"/>
                  </a:lnTo>
                  <a:lnTo>
                    <a:pt x="1064" y="5434"/>
                  </a:lnTo>
                  <a:cubicBezTo>
                    <a:pt x="912" y="5525"/>
                    <a:pt x="882" y="5768"/>
                    <a:pt x="973" y="5920"/>
                  </a:cubicBezTo>
                  <a:cubicBezTo>
                    <a:pt x="1059" y="5985"/>
                    <a:pt x="1160" y="6049"/>
                    <a:pt x="1266" y="6049"/>
                  </a:cubicBezTo>
                  <a:cubicBezTo>
                    <a:pt x="1310" y="6049"/>
                    <a:pt x="1354" y="6038"/>
                    <a:pt x="1399" y="6011"/>
                  </a:cubicBezTo>
                  <a:cubicBezTo>
                    <a:pt x="1429" y="6011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6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6" y="7349"/>
                  </a:lnTo>
                  <a:lnTo>
                    <a:pt x="2158" y="7501"/>
                  </a:lnTo>
                  <a:cubicBezTo>
                    <a:pt x="1976" y="7562"/>
                    <a:pt x="1824" y="7714"/>
                    <a:pt x="1854" y="7896"/>
                  </a:cubicBezTo>
                  <a:cubicBezTo>
                    <a:pt x="1882" y="8063"/>
                    <a:pt x="2011" y="8204"/>
                    <a:pt x="2196" y="8204"/>
                  </a:cubicBezTo>
                  <a:cubicBezTo>
                    <a:pt x="2213" y="8204"/>
                    <a:pt x="2231" y="8203"/>
                    <a:pt x="2250" y="8200"/>
                  </a:cubicBezTo>
                  <a:lnTo>
                    <a:pt x="2888" y="8109"/>
                  </a:lnTo>
                  <a:lnTo>
                    <a:pt x="2098" y="9142"/>
                  </a:lnTo>
                  <a:cubicBezTo>
                    <a:pt x="1976" y="9294"/>
                    <a:pt x="2006" y="9537"/>
                    <a:pt x="2158" y="9629"/>
                  </a:cubicBezTo>
                  <a:cubicBezTo>
                    <a:pt x="2237" y="9687"/>
                    <a:pt x="2315" y="9721"/>
                    <a:pt x="2386" y="9721"/>
                  </a:cubicBezTo>
                  <a:cubicBezTo>
                    <a:pt x="2424" y="9721"/>
                    <a:pt x="2460" y="9711"/>
                    <a:pt x="2493" y="9689"/>
                  </a:cubicBezTo>
                  <a:cubicBezTo>
                    <a:pt x="2554" y="9629"/>
                    <a:pt x="2614" y="9598"/>
                    <a:pt x="2645" y="9568"/>
                  </a:cubicBezTo>
                  <a:lnTo>
                    <a:pt x="3465" y="8534"/>
                  </a:lnTo>
                  <a:lnTo>
                    <a:pt x="3526" y="9173"/>
                  </a:lnTo>
                  <a:cubicBezTo>
                    <a:pt x="3552" y="9353"/>
                    <a:pt x="3666" y="9490"/>
                    <a:pt x="3829" y="9490"/>
                  </a:cubicBezTo>
                  <a:cubicBezTo>
                    <a:pt x="3859" y="9490"/>
                    <a:pt x="3889" y="9486"/>
                    <a:pt x="3921" y="9477"/>
                  </a:cubicBezTo>
                  <a:cubicBezTo>
                    <a:pt x="3952" y="9477"/>
                    <a:pt x="3982" y="9477"/>
                    <a:pt x="3982" y="9446"/>
                  </a:cubicBezTo>
                  <a:cubicBezTo>
                    <a:pt x="4134" y="9385"/>
                    <a:pt x="4225" y="9233"/>
                    <a:pt x="4225" y="9081"/>
                  </a:cubicBezTo>
                  <a:lnTo>
                    <a:pt x="4073" y="7714"/>
                  </a:lnTo>
                  <a:lnTo>
                    <a:pt x="4651" y="6984"/>
                  </a:lnTo>
                  <a:lnTo>
                    <a:pt x="4924" y="8048"/>
                  </a:lnTo>
                  <a:cubicBezTo>
                    <a:pt x="4985" y="8200"/>
                    <a:pt x="5076" y="8261"/>
                    <a:pt x="5228" y="8322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2" y="8327"/>
                    <a:pt x="5514" y="8248"/>
                    <a:pt x="5593" y="8170"/>
                  </a:cubicBezTo>
                  <a:lnTo>
                    <a:pt x="6140" y="7197"/>
                  </a:lnTo>
                  <a:lnTo>
                    <a:pt x="6505" y="8048"/>
                  </a:lnTo>
                  <a:lnTo>
                    <a:pt x="5958" y="9294"/>
                  </a:lnTo>
                  <a:cubicBezTo>
                    <a:pt x="5897" y="9477"/>
                    <a:pt x="5958" y="9689"/>
                    <a:pt x="6140" y="9750"/>
                  </a:cubicBezTo>
                  <a:cubicBezTo>
                    <a:pt x="6197" y="9775"/>
                    <a:pt x="6252" y="9786"/>
                    <a:pt x="6303" y="9786"/>
                  </a:cubicBezTo>
                  <a:cubicBezTo>
                    <a:pt x="6442" y="9786"/>
                    <a:pt x="6552" y="9701"/>
                    <a:pt x="6596" y="9568"/>
                  </a:cubicBezTo>
                  <a:lnTo>
                    <a:pt x="6870" y="8960"/>
                  </a:lnTo>
                  <a:lnTo>
                    <a:pt x="7356" y="10145"/>
                  </a:lnTo>
                  <a:cubicBezTo>
                    <a:pt x="7425" y="10282"/>
                    <a:pt x="7544" y="10350"/>
                    <a:pt x="7690" y="10350"/>
                  </a:cubicBezTo>
                  <a:cubicBezTo>
                    <a:pt x="7738" y="10350"/>
                    <a:pt x="7789" y="10343"/>
                    <a:pt x="7842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8" y="8686"/>
                  </a:lnTo>
                  <a:lnTo>
                    <a:pt x="8146" y="8960"/>
                  </a:lnTo>
                  <a:cubicBezTo>
                    <a:pt x="8177" y="8975"/>
                    <a:pt x="8222" y="8983"/>
                    <a:pt x="8268" y="8983"/>
                  </a:cubicBezTo>
                  <a:cubicBezTo>
                    <a:pt x="8314" y="8983"/>
                    <a:pt x="8359" y="8975"/>
                    <a:pt x="8390" y="8960"/>
                  </a:cubicBezTo>
                  <a:cubicBezTo>
                    <a:pt x="8481" y="8929"/>
                    <a:pt x="8542" y="8838"/>
                    <a:pt x="8602" y="8777"/>
                  </a:cubicBezTo>
                  <a:cubicBezTo>
                    <a:pt x="8663" y="8565"/>
                    <a:pt x="8602" y="8382"/>
                    <a:pt x="8390" y="8322"/>
                  </a:cubicBezTo>
                  <a:lnTo>
                    <a:pt x="7143" y="7774"/>
                  </a:lnTo>
                  <a:lnTo>
                    <a:pt x="6809" y="6954"/>
                  </a:lnTo>
                  <a:lnTo>
                    <a:pt x="7873" y="7227"/>
                  </a:lnTo>
                  <a:cubicBezTo>
                    <a:pt x="7893" y="7248"/>
                    <a:pt x="7917" y="7254"/>
                    <a:pt x="7942" y="7254"/>
                  </a:cubicBezTo>
                  <a:cubicBezTo>
                    <a:pt x="7991" y="7254"/>
                    <a:pt x="8045" y="7227"/>
                    <a:pt x="8086" y="7227"/>
                  </a:cubicBezTo>
                  <a:cubicBezTo>
                    <a:pt x="8177" y="7197"/>
                    <a:pt x="8207" y="7166"/>
                    <a:pt x="8238" y="7136"/>
                  </a:cubicBezTo>
                  <a:cubicBezTo>
                    <a:pt x="8329" y="7014"/>
                    <a:pt x="8329" y="6832"/>
                    <a:pt x="8238" y="6711"/>
                  </a:cubicBezTo>
                  <a:lnTo>
                    <a:pt x="7538" y="5768"/>
                  </a:lnTo>
                  <a:lnTo>
                    <a:pt x="8663" y="5920"/>
                  </a:lnTo>
                  <a:lnTo>
                    <a:pt x="9514" y="7014"/>
                  </a:lnTo>
                  <a:cubicBezTo>
                    <a:pt x="9581" y="7104"/>
                    <a:pt x="9680" y="7160"/>
                    <a:pt x="9788" y="7160"/>
                  </a:cubicBezTo>
                  <a:cubicBezTo>
                    <a:pt x="9828" y="7160"/>
                    <a:pt x="9869" y="7152"/>
                    <a:pt x="9909" y="7136"/>
                  </a:cubicBezTo>
                  <a:cubicBezTo>
                    <a:pt x="9970" y="7136"/>
                    <a:pt x="9970" y="7106"/>
                    <a:pt x="10001" y="7106"/>
                  </a:cubicBezTo>
                  <a:cubicBezTo>
                    <a:pt x="10153" y="6984"/>
                    <a:pt x="10183" y="6741"/>
                    <a:pt x="10061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4" y="6255"/>
                    <a:pt x="11125" y="6224"/>
                  </a:cubicBezTo>
                  <a:cubicBezTo>
                    <a:pt x="11247" y="6194"/>
                    <a:pt x="11338" y="6072"/>
                    <a:pt x="11368" y="5951"/>
                  </a:cubicBezTo>
                  <a:cubicBezTo>
                    <a:pt x="11399" y="5799"/>
                    <a:pt x="11277" y="5616"/>
                    <a:pt x="11095" y="5586"/>
                  </a:cubicBezTo>
                  <a:lnTo>
                    <a:pt x="9849" y="5373"/>
                  </a:lnTo>
                  <a:lnTo>
                    <a:pt x="10365" y="5008"/>
                  </a:lnTo>
                  <a:cubicBezTo>
                    <a:pt x="10517" y="4887"/>
                    <a:pt x="10578" y="4674"/>
                    <a:pt x="10456" y="4522"/>
                  </a:cubicBezTo>
                  <a:cubicBezTo>
                    <a:pt x="10380" y="4426"/>
                    <a:pt x="10266" y="4366"/>
                    <a:pt x="10155" y="4366"/>
                  </a:cubicBezTo>
                  <a:cubicBezTo>
                    <a:pt x="10090" y="4366"/>
                    <a:pt x="10026" y="4386"/>
                    <a:pt x="9970" y="4431"/>
                  </a:cubicBezTo>
                  <a:lnTo>
                    <a:pt x="8815" y="5282"/>
                  </a:lnTo>
                  <a:lnTo>
                    <a:pt x="7690" y="5130"/>
                  </a:lnTo>
                  <a:lnTo>
                    <a:pt x="8633" y="4400"/>
                  </a:lnTo>
                  <a:cubicBezTo>
                    <a:pt x="8724" y="4309"/>
                    <a:pt x="8815" y="4127"/>
                    <a:pt x="8724" y="4005"/>
                  </a:cubicBezTo>
                  <a:cubicBezTo>
                    <a:pt x="8663" y="3914"/>
                    <a:pt x="8542" y="3793"/>
                    <a:pt x="8390" y="3793"/>
                  </a:cubicBezTo>
                  <a:lnTo>
                    <a:pt x="7295" y="3793"/>
                  </a:lnTo>
                  <a:lnTo>
                    <a:pt x="7873" y="3063"/>
                  </a:lnTo>
                  <a:lnTo>
                    <a:pt x="9241" y="2911"/>
                  </a:lnTo>
                  <a:cubicBezTo>
                    <a:pt x="9271" y="2911"/>
                    <a:pt x="9301" y="2911"/>
                    <a:pt x="9301" y="2881"/>
                  </a:cubicBezTo>
                  <a:cubicBezTo>
                    <a:pt x="9453" y="2790"/>
                    <a:pt x="9545" y="2638"/>
                    <a:pt x="9545" y="2486"/>
                  </a:cubicBezTo>
                  <a:cubicBezTo>
                    <a:pt x="9517" y="2319"/>
                    <a:pt x="9388" y="2178"/>
                    <a:pt x="9203" y="2178"/>
                  </a:cubicBezTo>
                  <a:cubicBezTo>
                    <a:pt x="9186" y="2178"/>
                    <a:pt x="9168" y="2179"/>
                    <a:pt x="9149" y="2182"/>
                  </a:cubicBezTo>
                  <a:lnTo>
                    <a:pt x="8511" y="2273"/>
                  </a:lnTo>
                  <a:lnTo>
                    <a:pt x="8511" y="2273"/>
                  </a:lnTo>
                  <a:lnTo>
                    <a:pt x="9301" y="1239"/>
                  </a:lnTo>
                  <a:cubicBezTo>
                    <a:pt x="9423" y="1087"/>
                    <a:pt x="9393" y="875"/>
                    <a:pt x="9241" y="753"/>
                  </a:cubicBezTo>
                  <a:cubicBezTo>
                    <a:pt x="9177" y="702"/>
                    <a:pt x="9098" y="678"/>
                    <a:pt x="9020" y="678"/>
                  </a:cubicBezTo>
                  <a:cubicBezTo>
                    <a:pt x="8912" y="678"/>
                    <a:pt x="8807" y="725"/>
                    <a:pt x="8754" y="814"/>
                  </a:cubicBezTo>
                  <a:lnTo>
                    <a:pt x="7934" y="1847"/>
                  </a:lnTo>
                  <a:lnTo>
                    <a:pt x="7873" y="1209"/>
                  </a:lnTo>
                  <a:cubicBezTo>
                    <a:pt x="7845" y="1042"/>
                    <a:pt x="7716" y="901"/>
                    <a:pt x="7531" y="901"/>
                  </a:cubicBezTo>
                  <a:cubicBezTo>
                    <a:pt x="7514" y="901"/>
                    <a:pt x="7496" y="902"/>
                    <a:pt x="7478" y="905"/>
                  </a:cubicBezTo>
                  <a:cubicBezTo>
                    <a:pt x="7295" y="935"/>
                    <a:pt x="7143" y="1087"/>
                    <a:pt x="7174" y="1270"/>
                  </a:cubicBezTo>
                  <a:lnTo>
                    <a:pt x="7326" y="2638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90"/>
                    <a:pt x="6171" y="2030"/>
                  </a:cubicBezTo>
                  <a:cubicBezTo>
                    <a:pt x="6150" y="2026"/>
                    <a:pt x="6131" y="2024"/>
                    <a:pt x="6111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54"/>
                  </a:lnTo>
                  <a:lnTo>
                    <a:pt x="4894" y="2303"/>
                  </a:lnTo>
                  <a:lnTo>
                    <a:pt x="5441" y="1057"/>
                  </a:lnTo>
                  <a:cubicBezTo>
                    <a:pt x="5502" y="875"/>
                    <a:pt x="5441" y="662"/>
                    <a:pt x="5259" y="601"/>
                  </a:cubicBezTo>
                  <a:cubicBezTo>
                    <a:pt x="5202" y="577"/>
                    <a:pt x="5147" y="565"/>
                    <a:pt x="5096" y="565"/>
                  </a:cubicBezTo>
                  <a:cubicBezTo>
                    <a:pt x="4957" y="565"/>
                    <a:pt x="4847" y="650"/>
                    <a:pt x="4803" y="783"/>
                  </a:cubicBezTo>
                  <a:lnTo>
                    <a:pt x="4529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8" name="Google Shape;2158;p34"/>
            <p:cNvSpPr/>
            <p:nvPr/>
          </p:nvSpPr>
          <p:spPr>
            <a:xfrm flipH="1">
              <a:off x="700200" y="3916868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9" name="Google Shape;2159;p34"/>
            <p:cNvSpPr/>
            <p:nvPr/>
          </p:nvSpPr>
          <p:spPr>
            <a:xfrm flipH="1">
              <a:off x="657928" y="1143686"/>
              <a:ext cx="1114721" cy="1045149"/>
            </a:xfrm>
            <a:custGeom>
              <a:avLst/>
              <a:gdLst/>
              <a:ahLst/>
              <a:cxnLst/>
              <a:rect l="l" t="t" r="r" b="b"/>
              <a:pathLst>
                <a:path w="34865" h="32689" extrusionOk="0">
                  <a:moveTo>
                    <a:pt x="18238" y="10229"/>
                  </a:moveTo>
                  <a:lnTo>
                    <a:pt x="18907" y="12630"/>
                  </a:lnTo>
                  <a:lnTo>
                    <a:pt x="17721" y="14150"/>
                  </a:lnTo>
                  <a:lnTo>
                    <a:pt x="16992" y="12357"/>
                  </a:lnTo>
                  <a:lnTo>
                    <a:pt x="18238" y="10229"/>
                  </a:lnTo>
                  <a:close/>
                  <a:moveTo>
                    <a:pt x="13101" y="12691"/>
                  </a:moveTo>
                  <a:lnTo>
                    <a:pt x="14925" y="13177"/>
                  </a:lnTo>
                  <a:lnTo>
                    <a:pt x="15654" y="14971"/>
                  </a:lnTo>
                  <a:lnTo>
                    <a:pt x="14742" y="14849"/>
                  </a:lnTo>
                  <a:lnTo>
                    <a:pt x="13101" y="12691"/>
                  </a:lnTo>
                  <a:close/>
                  <a:moveTo>
                    <a:pt x="22554" y="14028"/>
                  </a:moveTo>
                  <a:lnTo>
                    <a:pt x="20366" y="15670"/>
                  </a:lnTo>
                  <a:lnTo>
                    <a:pt x="19454" y="15548"/>
                  </a:lnTo>
                  <a:lnTo>
                    <a:pt x="20639" y="14028"/>
                  </a:lnTo>
                  <a:close/>
                  <a:moveTo>
                    <a:pt x="14438" y="17038"/>
                  </a:moveTo>
                  <a:lnTo>
                    <a:pt x="15350" y="17129"/>
                  </a:lnTo>
                  <a:lnTo>
                    <a:pt x="14195" y="18649"/>
                  </a:lnTo>
                  <a:lnTo>
                    <a:pt x="12280" y="18649"/>
                  </a:lnTo>
                  <a:lnTo>
                    <a:pt x="14438" y="17038"/>
                  </a:lnTo>
                  <a:close/>
                  <a:moveTo>
                    <a:pt x="19150" y="17706"/>
                  </a:moveTo>
                  <a:lnTo>
                    <a:pt x="20062" y="17828"/>
                  </a:lnTo>
                  <a:lnTo>
                    <a:pt x="21703" y="19986"/>
                  </a:lnTo>
                  <a:lnTo>
                    <a:pt x="19879" y="19500"/>
                  </a:lnTo>
                  <a:lnTo>
                    <a:pt x="19150" y="17706"/>
                  </a:lnTo>
                  <a:close/>
                  <a:moveTo>
                    <a:pt x="17083" y="18557"/>
                  </a:moveTo>
                  <a:lnTo>
                    <a:pt x="17782" y="20320"/>
                  </a:lnTo>
                  <a:lnTo>
                    <a:pt x="16536" y="22448"/>
                  </a:lnTo>
                  <a:lnTo>
                    <a:pt x="15897" y="20077"/>
                  </a:lnTo>
                  <a:lnTo>
                    <a:pt x="17083" y="18557"/>
                  </a:lnTo>
                  <a:close/>
                  <a:moveTo>
                    <a:pt x="11291" y="1"/>
                  </a:moveTo>
                  <a:cubicBezTo>
                    <a:pt x="11153" y="1"/>
                    <a:pt x="11014" y="26"/>
                    <a:pt x="10882" y="77"/>
                  </a:cubicBezTo>
                  <a:cubicBezTo>
                    <a:pt x="10305" y="320"/>
                    <a:pt x="10031" y="958"/>
                    <a:pt x="10274" y="1536"/>
                  </a:cubicBezTo>
                  <a:lnTo>
                    <a:pt x="11733" y="5183"/>
                  </a:lnTo>
                  <a:lnTo>
                    <a:pt x="9879" y="4363"/>
                  </a:lnTo>
                  <a:cubicBezTo>
                    <a:pt x="9745" y="4313"/>
                    <a:pt x="9608" y="4290"/>
                    <a:pt x="9473" y="4290"/>
                  </a:cubicBezTo>
                  <a:cubicBezTo>
                    <a:pt x="9028" y="4290"/>
                    <a:pt x="8614" y="4543"/>
                    <a:pt x="8450" y="4940"/>
                  </a:cubicBezTo>
                  <a:cubicBezTo>
                    <a:pt x="8207" y="5518"/>
                    <a:pt x="8481" y="6156"/>
                    <a:pt x="8998" y="6399"/>
                  </a:cubicBezTo>
                  <a:lnTo>
                    <a:pt x="12888" y="8010"/>
                  </a:lnTo>
                  <a:lnTo>
                    <a:pt x="13952" y="10655"/>
                  </a:lnTo>
                  <a:lnTo>
                    <a:pt x="10639" y="9773"/>
                  </a:lnTo>
                  <a:cubicBezTo>
                    <a:pt x="10545" y="9748"/>
                    <a:pt x="10449" y="9736"/>
                    <a:pt x="10355" y="9736"/>
                  </a:cubicBezTo>
                  <a:cubicBezTo>
                    <a:pt x="9993" y="9736"/>
                    <a:pt x="9647" y="9915"/>
                    <a:pt x="9454" y="10229"/>
                  </a:cubicBezTo>
                  <a:cubicBezTo>
                    <a:pt x="9210" y="10594"/>
                    <a:pt x="9210" y="11141"/>
                    <a:pt x="9514" y="11506"/>
                  </a:cubicBezTo>
                  <a:lnTo>
                    <a:pt x="11733" y="14484"/>
                  </a:lnTo>
                  <a:lnTo>
                    <a:pt x="8298" y="13998"/>
                  </a:lnTo>
                  <a:lnTo>
                    <a:pt x="5745" y="10655"/>
                  </a:lnTo>
                  <a:cubicBezTo>
                    <a:pt x="5512" y="10350"/>
                    <a:pt x="5184" y="10204"/>
                    <a:pt x="4860" y="10204"/>
                  </a:cubicBezTo>
                  <a:cubicBezTo>
                    <a:pt x="4635" y="10204"/>
                    <a:pt x="4412" y="10274"/>
                    <a:pt x="4225" y="10411"/>
                  </a:cubicBezTo>
                  <a:cubicBezTo>
                    <a:pt x="3739" y="10807"/>
                    <a:pt x="3648" y="11475"/>
                    <a:pt x="3982" y="11931"/>
                  </a:cubicBezTo>
                  <a:lnTo>
                    <a:pt x="5198" y="13542"/>
                  </a:lnTo>
                  <a:lnTo>
                    <a:pt x="1338" y="12995"/>
                  </a:lnTo>
                  <a:cubicBezTo>
                    <a:pt x="1297" y="12991"/>
                    <a:pt x="1256" y="12989"/>
                    <a:pt x="1215" y="12989"/>
                  </a:cubicBezTo>
                  <a:cubicBezTo>
                    <a:pt x="658" y="12989"/>
                    <a:pt x="177" y="13371"/>
                    <a:pt x="92" y="13937"/>
                  </a:cubicBezTo>
                  <a:cubicBezTo>
                    <a:pt x="0" y="14545"/>
                    <a:pt x="426" y="15092"/>
                    <a:pt x="1034" y="15214"/>
                  </a:cubicBezTo>
                  <a:lnTo>
                    <a:pt x="4894" y="15731"/>
                  </a:lnTo>
                  <a:lnTo>
                    <a:pt x="3314" y="16946"/>
                  </a:lnTo>
                  <a:cubicBezTo>
                    <a:pt x="2827" y="17342"/>
                    <a:pt x="2736" y="18010"/>
                    <a:pt x="3070" y="18466"/>
                  </a:cubicBezTo>
                  <a:cubicBezTo>
                    <a:pt x="3276" y="18754"/>
                    <a:pt x="3594" y="18903"/>
                    <a:pt x="3918" y="18903"/>
                  </a:cubicBezTo>
                  <a:cubicBezTo>
                    <a:pt x="4073" y="18903"/>
                    <a:pt x="4230" y="18869"/>
                    <a:pt x="4377" y="18801"/>
                  </a:cubicBezTo>
                  <a:cubicBezTo>
                    <a:pt x="4438" y="18770"/>
                    <a:pt x="4560" y="18740"/>
                    <a:pt x="4651" y="18649"/>
                  </a:cubicBezTo>
                  <a:lnTo>
                    <a:pt x="7995" y="16126"/>
                  </a:lnTo>
                  <a:lnTo>
                    <a:pt x="11429" y="16612"/>
                  </a:lnTo>
                  <a:lnTo>
                    <a:pt x="8481" y="18861"/>
                  </a:lnTo>
                  <a:cubicBezTo>
                    <a:pt x="8086" y="19105"/>
                    <a:pt x="7934" y="19621"/>
                    <a:pt x="8086" y="20077"/>
                  </a:cubicBezTo>
                  <a:cubicBezTo>
                    <a:pt x="8238" y="20533"/>
                    <a:pt x="8663" y="20837"/>
                    <a:pt x="9119" y="20837"/>
                  </a:cubicBezTo>
                  <a:lnTo>
                    <a:pt x="12554" y="20867"/>
                  </a:lnTo>
                  <a:lnTo>
                    <a:pt x="10791" y="23117"/>
                  </a:lnTo>
                  <a:lnTo>
                    <a:pt x="6627" y="23633"/>
                  </a:lnTo>
                  <a:cubicBezTo>
                    <a:pt x="6019" y="23725"/>
                    <a:pt x="5593" y="24241"/>
                    <a:pt x="5654" y="24849"/>
                  </a:cubicBezTo>
                  <a:cubicBezTo>
                    <a:pt x="5737" y="25402"/>
                    <a:pt x="6172" y="25804"/>
                    <a:pt x="6707" y="25804"/>
                  </a:cubicBezTo>
                  <a:cubicBezTo>
                    <a:pt x="6760" y="25804"/>
                    <a:pt x="6815" y="25800"/>
                    <a:pt x="6870" y="25792"/>
                  </a:cubicBezTo>
                  <a:lnTo>
                    <a:pt x="8846" y="25579"/>
                  </a:lnTo>
                  <a:lnTo>
                    <a:pt x="6414" y="28679"/>
                  </a:lnTo>
                  <a:cubicBezTo>
                    <a:pt x="6049" y="29196"/>
                    <a:pt x="6140" y="29865"/>
                    <a:pt x="6627" y="30199"/>
                  </a:cubicBezTo>
                  <a:cubicBezTo>
                    <a:pt x="6812" y="30365"/>
                    <a:pt x="7031" y="30442"/>
                    <a:pt x="7263" y="30442"/>
                  </a:cubicBezTo>
                  <a:cubicBezTo>
                    <a:pt x="7412" y="30442"/>
                    <a:pt x="7566" y="30410"/>
                    <a:pt x="7721" y="30351"/>
                  </a:cubicBezTo>
                  <a:cubicBezTo>
                    <a:pt x="7903" y="30290"/>
                    <a:pt x="8055" y="30169"/>
                    <a:pt x="8177" y="30017"/>
                  </a:cubicBezTo>
                  <a:lnTo>
                    <a:pt x="10609" y="26916"/>
                  </a:lnTo>
                  <a:lnTo>
                    <a:pt x="10821" y="28892"/>
                  </a:lnTo>
                  <a:cubicBezTo>
                    <a:pt x="10906" y="29459"/>
                    <a:pt x="11387" y="29840"/>
                    <a:pt x="11945" y="29840"/>
                  </a:cubicBezTo>
                  <a:cubicBezTo>
                    <a:pt x="11985" y="29840"/>
                    <a:pt x="12026" y="29838"/>
                    <a:pt x="12068" y="29834"/>
                  </a:cubicBezTo>
                  <a:cubicBezTo>
                    <a:pt x="12159" y="29834"/>
                    <a:pt x="12250" y="29804"/>
                    <a:pt x="12311" y="29743"/>
                  </a:cubicBezTo>
                  <a:cubicBezTo>
                    <a:pt x="12767" y="29561"/>
                    <a:pt x="13040" y="29105"/>
                    <a:pt x="13010" y="28618"/>
                  </a:cubicBezTo>
                  <a:lnTo>
                    <a:pt x="12463" y="24424"/>
                  </a:lnTo>
                  <a:lnTo>
                    <a:pt x="14226" y="22205"/>
                  </a:lnTo>
                  <a:lnTo>
                    <a:pt x="15107" y="25488"/>
                  </a:lnTo>
                  <a:cubicBezTo>
                    <a:pt x="15198" y="25913"/>
                    <a:pt x="15563" y="26217"/>
                    <a:pt x="16019" y="26308"/>
                  </a:cubicBezTo>
                  <a:cubicBezTo>
                    <a:pt x="16064" y="26315"/>
                    <a:pt x="16109" y="26319"/>
                    <a:pt x="16155" y="26319"/>
                  </a:cubicBezTo>
                  <a:cubicBezTo>
                    <a:pt x="16515" y="26319"/>
                    <a:pt x="16898" y="26112"/>
                    <a:pt x="17113" y="25761"/>
                  </a:cubicBezTo>
                  <a:lnTo>
                    <a:pt x="18846" y="22843"/>
                  </a:lnTo>
                  <a:lnTo>
                    <a:pt x="19910" y="25457"/>
                  </a:lnTo>
                  <a:lnTo>
                    <a:pt x="18299" y="29348"/>
                  </a:lnTo>
                  <a:cubicBezTo>
                    <a:pt x="18056" y="29895"/>
                    <a:pt x="18329" y="30564"/>
                    <a:pt x="18846" y="30776"/>
                  </a:cubicBezTo>
                  <a:cubicBezTo>
                    <a:pt x="18990" y="30837"/>
                    <a:pt x="19138" y="30866"/>
                    <a:pt x="19283" y="30866"/>
                  </a:cubicBezTo>
                  <a:cubicBezTo>
                    <a:pt x="19718" y="30866"/>
                    <a:pt x="20122" y="30609"/>
                    <a:pt x="20305" y="30199"/>
                  </a:cubicBezTo>
                  <a:lnTo>
                    <a:pt x="21095" y="28345"/>
                  </a:lnTo>
                  <a:lnTo>
                    <a:pt x="22584" y="31992"/>
                  </a:lnTo>
                  <a:cubicBezTo>
                    <a:pt x="22744" y="32427"/>
                    <a:pt x="23145" y="32689"/>
                    <a:pt x="23580" y="32689"/>
                  </a:cubicBezTo>
                  <a:cubicBezTo>
                    <a:pt x="23723" y="32689"/>
                    <a:pt x="23870" y="32660"/>
                    <a:pt x="24013" y="32600"/>
                  </a:cubicBezTo>
                  <a:cubicBezTo>
                    <a:pt x="24591" y="32387"/>
                    <a:pt x="24864" y="31719"/>
                    <a:pt x="24621" y="31141"/>
                  </a:cubicBezTo>
                  <a:lnTo>
                    <a:pt x="23162" y="27524"/>
                  </a:lnTo>
                  <a:lnTo>
                    <a:pt x="23162" y="27524"/>
                  </a:lnTo>
                  <a:lnTo>
                    <a:pt x="25016" y="28314"/>
                  </a:lnTo>
                  <a:cubicBezTo>
                    <a:pt x="25153" y="28375"/>
                    <a:pt x="25290" y="28406"/>
                    <a:pt x="25426" y="28406"/>
                  </a:cubicBezTo>
                  <a:cubicBezTo>
                    <a:pt x="25563" y="28406"/>
                    <a:pt x="25700" y="28375"/>
                    <a:pt x="25837" y="28314"/>
                  </a:cubicBezTo>
                  <a:cubicBezTo>
                    <a:pt x="26110" y="28193"/>
                    <a:pt x="26323" y="28010"/>
                    <a:pt x="26445" y="27706"/>
                  </a:cubicBezTo>
                  <a:cubicBezTo>
                    <a:pt x="26688" y="27129"/>
                    <a:pt x="26414" y="26491"/>
                    <a:pt x="25898" y="26247"/>
                  </a:cubicBezTo>
                  <a:lnTo>
                    <a:pt x="22007" y="24606"/>
                  </a:lnTo>
                  <a:lnTo>
                    <a:pt x="20943" y="21992"/>
                  </a:lnTo>
                  <a:lnTo>
                    <a:pt x="20943" y="21992"/>
                  </a:lnTo>
                  <a:lnTo>
                    <a:pt x="24256" y="22874"/>
                  </a:lnTo>
                  <a:cubicBezTo>
                    <a:pt x="24338" y="22897"/>
                    <a:pt x="24428" y="22907"/>
                    <a:pt x="24518" y="22907"/>
                  </a:cubicBezTo>
                  <a:cubicBezTo>
                    <a:pt x="24665" y="22907"/>
                    <a:pt x="24812" y="22881"/>
                    <a:pt x="24925" y="22843"/>
                  </a:cubicBezTo>
                  <a:cubicBezTo>
                    <a:pt x="25138" y="22752"/>
                    <a:pt x="25320" y="22600"/>
                    <a:pt x="25442" y="22418"/>
                  </a:cubicBezTo>
                  <a:cubicBezTo>
                    <a:pt x="25685" y="22022"/>
                    <a:pt x="25685" y="21506"/>
                    <a:pt x="25381" y="21111"/>
                  </a:cubicBezTo>
                  <a:lnTo>
                    <a:pt x="23162" y="18162"/>
                  </a:lnTo>
                  <a:lnTo>
                    <a:pt x="26597" y="18649"/>
                  </a:lnTo>
                  <a:lnTo>
                    <a:pt x="29150" y="21992"/>
                  </a:lnTo>
                  <a:cubicBezTo>
                    <a:pt x="29363" y="22290"/>
                    <a:pt x="29695" y="22439"/>
                    <a:pt x="30031" y="22439"/>
                  </a:cubicBezTo>
                  <a:cubicBezTo>
                    <a:pt x="30175" y="22439"/>
                    <a:pt x="30320" y="22412"/>
                    <a:pt x="30457" y="22357"/>
                  </a:cubicBezTo>
                  <a:cubicBezTo>
                    <a:pt x="30518" y="22296"/>
                    <a:pt x="30609" y="22266"/>
                    <a:pt x="30700" y="22205"/>
                  </a:cubicBezTo>
                  <a:cubicBezTo>
                    <a:pt x="31217" y="21810"/>
                    <a:pt x="31278" y="21111"/>
                    <a:pt x="30943" y="20685"/>
                  </a:cubicBezTo>
                  <a:lnTo>
                    <a:pt x="29727" y="19074"/>
                  </a:lnTo>
                  <a:lnTo>
                    <a:pt x="33588" y="19621"/>
                  </a:lnTo>
                  <a:cubicBezTo>
                    <a:pt x="33641" y="19629"/>
                    <a:pt x="33692" y="19633"/>
                    <a:pt x="33742" y="19633"/>
                  </a:cubicBezTo>
                  <a:cubicBezTo>
                    <a:pt x="33892" y="19633"/>
                    <a:pt x="34028" y="19598"/>
                    <a:pt x="34165" y="19530"/>
                  </a:cubicBezTo>
                  <a:cubicBezTo>
                    <a:pt x="34500" y="19378"/>
                    <a:pt x="34773" y="19074"/>
                    <a:pt x="34864" y="18649"/>
                  </a:cubicBezTo>
                  <a:cubicBezTo>
                    <a:pt x="34864" y="18162"/>
                    <a:pt x="34439" y="17585"/>
                    <a:pt x="33831" y="17524"/>
                  </a:cubicBezTo>
                  <a:lnTo>
                    <a:pt x="29940" y="16977"/>
                  </a:lnTo>
                  <a:lnTo>
                    <a:pt x="31551" y="15761"/>
                  </a:lnTo>
                  <a:cubicBezTo>
                    <a:pt x="32038" y="15396"/>
                    <a:pt x="32129" y="14697"/>
                    <a:pt x="31764" y="14241"/>
                  </a:cubicBezTo>
                  <a:cubicBezTo>
                    <a:pt x="31549" y="13955"/>
                    <a:pt x="31219" y="13806"/>
                    <a:pt x="30890" y="13806"/>
                  </a:cubicBezTo>
                  <a:cubicBezTo>
                    <a:pt x="30660" y="13806"/>
                    <a:pt x="30432" y="13878"/>
                    <a:pt x="30244" y="14028"/>
                  </a:cubicBezTo>
                  <a:lnTo>
                    <a:pt x="26901" y="16582"/>
                  </a:lnTo>
                  <a:lnTo>
                    <a:pt x="23466" y="16065"/>
                  </a:lnTo>
                  <a:lnTo>
                    <a:pt x="26414" y="13846"/>
                  </a:lnTo>
                  <a:cubicBezTo>
                    <a:pt x="26809" y="13573"/>
                    <a:pt x="26961" y="13086"/>
                    <a:pt x="26809" y="12630"/>
                  </a:cubicBezTo>
                  <a:cubicBezTo>
                    <a:pt x="26658" y="12144"/>
                    <a:pt x="26232" y="11870"/>
                    <a:pt x="25776" y="11870"/>
                  </a:cubicBezTo>
                  <a:lnTo>
                    <a:pt x="22341" y="11810"/>
                  </a:lnTo>
                  <a:lnTo>
                    <a:pt x="24104" y="9591"/>
                  </a:lnTo>
                  <a:lnTo>
                    <a:pt x="28268" y="9044"/>
                  </a:lnTo>
                  <a:cubicBezTo>
                    <a:pt x="28390" y="9044"/>
                    <a:pt x="28481" y="9013"/>
                    <a:pt x="28542" y="8952"/>
                  </a:cubicBezTo>
                  <a:cubicBezTo>
                    <a:pt x="28998" y="8770"/>
                    <a:pt x="29272" y="8314"/>
                    <a:pt x="29241" y="7828"/>
                  </a:cubicBezTo>
                  <a:cubicBezTo>
                    <a:pt x="29158" y="7275"/>
                    <a:pt x="28699" y="6873"/>
                    <a:pt x="28159" y="6873"/>
                  </a:cubicBezTo>
                  <a:cubicBezTo>
                    <a:pt x="28105" y="6873"/>
                    <a:pt x="28050" y="6877"/>
                    <a:pt x="27995" y="6885"/>
                  </a:cubicBezTo>
                  <a:lnTo>
                    <a:pt x="26019" y="7098"/>
                  </a:lnTo>
                  <a:lnTo>
                    <a:pt x="26019" y="7098"/>
                  </a:lnTo>
                  <a:lnTo>
                    <a:pt x="28451" y="3998"/>
                  </a:lnTo>
                  <a:cubicBezTo>
                    <a:pt x="28846" y="3481"/>
                    <a:pt x="28755" y="2812"/>
                    <a:pt x="28268" y="2478"/>
                  </a:cubicBezTo>
                  <a:cubicBezTo>
                    <a:pt x="28063" y="2311"/>
                    <a:pt x="27819" y="2231"/>
                    <a:pt x="27581" y="2231"/>
                  </a:cubicBezTo>
                  <a:cubicBezTo>
                    <a:pt x="27256" y="2231"/>
                    <a:pt x="26942" y="2380"/>
                    <a:pt x="26749" y="2661"/>
                  </a:cubicBezTo>
                  <a:lnTo>
                    <a:pt x="24317" y="5761"/>
                  </a:lnTo>
                  <a:lnTo>
                    <a:pt x="24043" y="3785"/>
                  </a:lnTo>
                  <a:cubicBezTo>
                    <a:pt x="23987" y="3219"/>
                    <a:pt x="23508" y="2837"/>
                    <a:pt x="22950" y="2837"/>
                  </a:cubicBezTo>
                  <a:cubicBezTo>
                    <a:pt x="22910" y="2837"/>
                    <a:pt x="22869" y="2839"/>
                    <a:pt x="22828" y="2843"/>
                  </a:cubicBezTo>
                  <a:cubicBezTo>
                    <a:pt x="22220" y="2934"/>
                    <a:pt x="21825" y="3451"/>
                    <a:pt x="21885" y="4059"/>
                  </a:cubicBezTo>
                  <a:lnTo>
                    <a:pt x="22433" y="8253"/>
                  </a:lnTo>
                  <a:lnTo>
                    <a:pt x="20670" y="10472"/>
                  </a:lnTo>
                  <a:lnTo>
                    <a:pt x="19788" y="7189"/>
                  </a:lnTo>
                  <a:cubicBezTo>
                    <a:pt x="19697" y="6764"/>
                    <a:pt x="19332" y="6430"/>
                    <a:pt x="18876" y="6369"/>
                  </a:cubicBezTo>
                  <a:cubicBezTo>
                    <a:pt x="18835" y="6362"/>
                    <a:pt x="18794" y="6359"/>
                    <a:pt x="18752" y="6359"/>
                  </a:cubicBezTo>
                  <a:cubicBezTo>
                    <a:pt x="18389" y="6359"/>
                    <a:pt x="18000" y="6589"/>
                    <a:pt x="17782" y="6916"/>
                  </a:cubicBezTo>
                  <a:lnTo>
                    <a:pt x="16049" y="9834"/>
                  </a:lnTo>
                  <a:lnTo>
                    <a:pt x="14986" y="7220"/>
                  </a:lnTo>
                  <a:lnTo>
                    <a:pt x="16597" y="3329"/>
                  </a:lnTo>
                  <a:cubicBezTo>
                    <a:pt x="16840" y="2782"/>
                    <a:pt x="16566" y="2113"/>
                    <a:pt x="16049" y="1901"/>
                  </a:cubicBezTo>
                  <a:cubicBezTo>
                    <a:pt x="15905" y="1840"/>
                    <a:pt x="15757" y="1811"/>
                    <a:pt x="15612" y="1811"/>
                  </a:cubicBezTo>
                  <a:cubicBezTo>
                    <a:pt x="15177" y="1811"/>
                    <a:pt x="14773" y="2068"/>
                    <a:pt x="14590" y="2478"/>
                  </a:cubicBezTo>
                  <a:lnTo>
                    <a:pt x="13800" y="4332"/>
                  </a:lnTo>
                  <a:lnTo>
                    <a:pt x="12311" y="685"/>
                  </a:lnTo>
                  <a:cubicBezTo>
                    <a:pt x="12149" y="247"/>
                    <a:pt x="11725" y="1"/>
                    <a:pt x="112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0" name="Google Shape;2160;p34"/>
            <p:cNvSpPr/>
            <p:nvPr/>
          </p:nvSpPr>
          <p:spPr>
            <a:xfrm flipH="1">
              <a:off x="8479201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1" name="Google Shape;2161;p34"/>
            <p:cNvSpPr/>
            <p:nvPr/>
          </p:nvSpPr>
          <p:spPr>
            <a:xfrm flipH="1">
              <a:off x="757540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5029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9A0A7-5E76-C62C-0B26-7441FEB67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53E38-7AFC-2C7D-87CE-6FDAAF9D6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570861-D453-7E8F-E2A2-7F737FD9DB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FD2E43-8D2A-09C9-FA9E-6CFDCC99CF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F767B2-B6D2-4F00-A8EA-E81651706A09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C92D49-C2F5-0932-AE65-3CA230362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B83DB6-86C0-05EC-948F-B9FEC750B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30859F-0DCB-47EF-B4B6-617BA07C0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9425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 descr="Pine trees in snow">
            <a:extLst>
              <a:ext uri="{FF2B5EF4-FFF2-40B4-BE49-F238E27FC236}">
                <a16:creationId xmlns:a16="http://schemas.microsoft.com/office/drawing/2014/main" id="{AC2F323C-B32C-440A-AA0C-672350F79C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163" name="Google Shape;2163;p35"/>
          <p:cNvGrpSpPr/>
          <p:nvPr/>
        </p:nvGrpSpPr>
        <p:grpSpPr>
          <a:xfrm rot="437052">
            <a:off x="11294248" y="1207365"/>
            <a:ext cx="839349" cy="882612"/>
            <a:chOff x="782176" y="-1158311"/>
            <a:chExt cx="629467" cy="661912"/>
          </a:xfrm>
        </p:grpSpPr>
        <p:sp>
          <p:nvSpPr>
            <p:cNvPr id="2164" name="Google Shape;2164;p35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5" name="Google Shape;2165;p35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6" name="Google Shape;2166;p35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7" name="Google Shape;2167;p35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8" name="Google Shape;2168;p35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9" name="Google Shape;2169;p35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0" name="Google Shape;2170;p35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1" name="Google Shape;2171;p35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72" name="Google Shape;2172;p35"/>
          <p:cNvGrpSpPr/>
          <p:nvPr/>
        </p:nvGrpSpPr>
        <p:grpSpPr>
          <a:xfrm>
            <a:off x="11241048" y="2487548"/>
            <a:ext cx="729808" cy="941461"/>
            <a:chOff x="8495548" y="1440711"/>
            <a:chExt cx="547356" cy="706096"/>
          </a:xfrm>
        </p:grpSpPr>
        <p:sp>
          <p:nvSpPr>
            <p:cNvPr id="2173" name="Google Shape;2173;p35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4" name="Google Shape;2174;p35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5" name="Google Shape;2175;p35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6" name="Google Shape;2176;p35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7" name="Google Shape;2177;p35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8" name="Google Shape;2178;p35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9" name="Google Shape;2179;p35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0" name="Google Shape;2180;p35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1" name="Google Shape;2181;p35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2" name="Google Shape;2182;p35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3" name="Google Shape;2183;p35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84" name="Google Shape;2184;p35"/>
          <p:cNvGrpSpPr/>
          <p:nvPr/>
        </p:nvGrpSpPr>
        <p:grpSpPr>
          <a:xfrm rot="5528602">
            <a:off x="43857" y="1580957"/>
            <a:ext cx="1179283" cy="878615"/>
            <a:chOff x="8054181" y="220421"/>
            <a:chExt cx="884462" cy="658961"/>
          </a:xfrm>
        </p:grpSpPr>
        <p:sp>
          <p:nvSpPr>
            <p:cNvPr id="2185" name="Google Shape;2185;p35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6" name="Google Shape;2186;p35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87" name="Google Shape;2187;p35"/>
          <p:cNvSpPr/>
          <p:nvPr/>
        </p:nvSpPr>
        <p:spPr>
          <a:xfrm rot="-1051434">
            <a:off x="434312" y="5373305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7" name="Google Shape;2197;p35"/>
          <p:cNvSpPr/>
          <p:nvPr/>
        </p:nvSpPr>
        <p:spPr>
          <a:xfrm rot="-1051434">
            <a:off x="10848145" y="277438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99" name="Google Shape;2199;p35"/>
          <p:cNvGrpSpPr/>
          <p:nvPr/>
        </p:nvGrpSpPr>
        <p:grpSpPr>
          <a:xfrm rot="1515800" flipH="1">
            <a:off x="1200792" y="278037"/>
            <a:ext cx="839331" cy="882592"/>
            <a:chOff x="782176" y="-1158311"/>
            <a:chExt cx="629467" cy="661912"/>
          </a:xfrm>
        </p:grpSpPr>
        <p:sp>
          <p:nvSpPr>
            <p:cNvPr id="2200" name="Google Shape;2200;p35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1" name="Google Shape;2201;p35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2" name="Google Shape;2202;p35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3" name="Google Shape;2203;p35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4" name="Google Shape;2204;p35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5" name="Google Shape;2205;p35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6" name="Google Shape;2206;p35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7" name="Google Shape;2207;p35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12" name="Google Shape;2212;p35"/>
          <p:cNvSpPr/>
          <p:nvPr/>
        </p:nvSpPr>
        <p:spPr>
          <a:xfrm rot="1051434" flipH="1">
            <a:off x="589412" y="6163221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180575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7C64F-BB0E-46F2-9665-AC646217F7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8F543C-4C25-45DA-97C4-A4538DDE1B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5E11B0-E8BD-4B09-ADC3-175AADECFC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858E4EFA-8564-4BBA-B33A-0AE029A904D5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897AC5-D535-47BC-98EF-3804FC64B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0579B6-B31A-477C-9DB7-9D8E4F87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9411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DFF83-F809-42FF-9FEB-4BFFEAFAF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9F5949-4E7E-48FF-B602-C5558D2FE6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3579CA-3D95-4D01-9CB8-86F627DEB8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858E4EFA-8564-4BBA-B33A-0AE029A904D5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F4B45-0A24-449E-94DD-D8D1D64CF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03E3FE-901E-4C74-8D8B-C5A3C74A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5889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4FC0E-7026-45A2-B0CB-01DC12824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A02222-9AE0-4290-B885-07CE16F79D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41A188-0C64-4FCB-9638-303E11F4C2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858E4EFA-8564-4BBA-B33A-0AE029A904D5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B4011D-2A52-44D8-A9CB-662B504E6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137A55-3880-456A-B24C-F77EFAA37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5512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7C0B8-F44B-480B-8B3C-4D4197C75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40D039-53DF-4570-ABF3-8379F690EE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C527F3-8498-4AFA-BA4F-86F419B1F0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F7D2CA-F65A-4E17-85A6-1CD7FF6D1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858E4EFA-8564-4BBA-B33A-0AE029A904D5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E8BC47-1ED5-4EC3-BE25-9EE69D675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0DD507-0815-4267-8314-71B2BB48B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8048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C8962-4BAE-4FB7-A4EF-A3F478BED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E31A9A-4F6E-4F01-BFB4-0453C9617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B4B3A-B30A-4A45-A7DD-D34577EAB6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5BC11C-D7A1-4DE3-9AF3-B7AD14546A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64C53E-360E-46CC-AB85-CBD9F8B15B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E511F0-5A9C-4734-BC7C-5DB736D230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858E4EFA-8564-4BBA-B33A-0AE029A904D5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E596FE-24F7-45C7-A6A6-8F4DEC696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B7F18C-EC0B-488B-A3B7-CD61FC9B8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9139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095DF-BF10-4FC6-B18E-0F9540292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8D64AA-33B4-4DE5-BCA3-B928352CA4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858E4EFA-8564-4BBA-B33A-0AE029A904D5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61DD4D-614B-4D2D-94F9-85C596B15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2D72DA-95E2-43AC-B79E-94036A7E4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5820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5D94F4-4DCD-424E-A3B0-6CF388921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858E4EFA-8564-4BBA-B33A-0AE029A904D5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4B59CF-2C0E-4116-AE7A-3F77E55D4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73A3ED-8154-4E23-9794-36BF0262E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4751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3778D-5F70-4437-8D68-4FEB0E6F4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44B98-A5C7-4362-AA94-C5C0BB8A1C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13C0BD-CE03-4A66-BCFE-2093D07B82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62CAC6-A985-4E51-9A17-1F3B80FD51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858E4EFA-8564-4BBA-B33A-0AE029A904D5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9826F6-3C6F-4C6C-9C6D-57F61947E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FE6E47-C10C-4834-89D0-97D3186AC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6869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ADF18-CE41-4D1D-AD29-6406F59A9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173E0A-12FF-4C8C-B7E2-1B8E6C0D31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E48B44-FA62-4BC6-9047-A8C80EE6A3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4CA3DD-4DF7-49A3-8E16-7D25AB5020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858E4EFA-8564-4BBA-B33A-0AE029A904D5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598B4B-9E5A-43C2-8C53-74D80624A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0D0094-9D12-4762-85AD-35F0DEBCD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28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960E1-6E90-7E4D-9CA0-482E098CA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60D5E9-278D-F988-3F39-6A489A2B4C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8C43A3-0E73-60AC-6682-89411509B1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21E358-C23C-84FF-D548-F24BA8722C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E9BF22-CD84-952A-FEF9-B9A1660286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24AD57-3E95-1058-F87B-B47A508E83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F767B2-B6D2-4F00-A8EA-E81651706A09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4B85F1-E8F0-994D-7011-F0CDADEB0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CC07CD-E5C9-AB27-7946-987D6E1D8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30859F-0DCB-47EF-B4B6-617BA07C0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21564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ADD12-4488-44FC-AAF1-4722F5FF6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464E2A-1B7D-4E4A-A335-63A48B2BA6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A72AA6-1E99-41D0-969C-9A7795C4C0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858E4EFA-8564-4BBA-B33A-0AE029A904D5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2DA436-9EA7-4F04-8E6F-668600AE6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4B2AC-3B32-41CF-8FC0-3C2E6FBE6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1137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E57572-F7CD-414A-B6E8-E8E9D38824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A09426-A716-45F5-80F1-30E16024C3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66112F-3784-49D9-80E9-B53CC3648D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858E4EFA-8564-4BBA-B33A-0AE029A904D5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85CC08-13F7-4C84-AF3B-0BCFE8169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E4314-CDD8-4767-905F-A6C2114D0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2028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lt2"/>
        </a:solidFill>
        <a:effectLst/>
      </p:bgPr>
    </p:bg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0" name="Google Shape;1630;p13"/>
          <p:cNvSpPr txBox="1">
            <a:spLocks noGrp="1"/>
          </p:cNvSpPr>
          <p:nvPr>
            <p:ph type="title"/>
          </p:nvPr>
        </p:nvSpPr>
        <p:spPr>
          <a:xfrm>
            <a:off x="3147784" y="1104900"/>
            <a:ext cx="5896400" cy="2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633324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2037"/>
            <a:ext cx="4368800" cy="308410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2117"/>
            <a:ext cx="4511964" cy="431856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6017"/>
            <a:ext cx="4511964" cy="22849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8668"/>
            <a:ext cx="4488039" cy="1537136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94441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006FB-98A9-DDD5-F8B1-60AF540B2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8970D8-786D-3272-F9FB-67E3DB33C6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F767B2-B6D2-4F00-A8EA-E81651706A09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11E6BD-3D22-2090-89AE-64B511072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588C6B-CE3F-E36B-6A1F-240320122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30859F-0DCB-47EF-B4B6-617BA07C0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714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11B8DE-A906-A5A7-861E-ABD643C8E8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F767B2-B6D2-4F00-A8EA-E81651706A09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E8F642-801B-3B49-CB1B-6F4975DF6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A130A5-2CBB-46A3-A2E3-07DBFC65C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30859F-0DCB-47EF-B4B6-617BA07C0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743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03986-203A-C28C-3C7E-7D420DF8D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9587CE-F17B-1E89-FA1C-EAEC02F6D3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0068BE-6BE1-34CA-FA18-0CBDE115CF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E9F056-58C4-46DC-56C0-C6E22B1496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F767B2-B6D2-4F00-A8EA-E81651706A09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2947F1-3814-04AB-D53D-6F011F81E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1E93D6-ABDE-A137-F8D2-A42507487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30859F-0DCB-47EF-B4B6-617BA07C0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074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AB405-0682-EE59-63B9-A13D2B55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3ABD5A-9811-BD17-E8DB-F9BD8577B5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20E7A3-4A7D-0330-12EB-6CABE3A4D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A1012A-8871-CC59-175B-255E3B0D36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F767B2-B6D2-4F00-A8EA-E81651706A09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1DAFAD-C564-AF18-D554-659177F2B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DF963F-E851-43C6-EFA9-FE5D45F94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30859F-0DCB-47EF-B4B6-617BA07C0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615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ags" Target="../tags/tag3.xml"/><Relationship Id="rId2" Type="http://schemas.openxmlformats.org/officeDocument/2006/relationships/slideLayout" Target="../slideLayouts/slideLayout24.xml"/><Relationship Id="rId16" Type="http://schemas.openxmlformats.org/officeDocument/2006/relationships/tags" Target="../tags/tag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ags" Target="../tags/tag1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882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243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CC8AD9-1262-468F-9EE2-7D6FD0758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4A380C-9916-469F-B220-D7DDC92841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14B58-5F60-4EBE-9778-C67338923D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19F24-3AED-4440-A2AC-4867EFF192E5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3B6D5-83AA-4695-8DCE-EAF188D74B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93853A-1F6E-4A6A-B9CA-6DACD5BBA9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8B2F053-4AB2-4FCF-82E7-5900373F42DD}"/>
              </a:ext>
            </a:extLst>
          </p:cNvPr>
          <p:cNvSpPr>
            <a:spLocks noChangeAspect="1"/>
          </p:cNvSpPr>
          <p:nvPr userDrawn="1">
            <p:custDataLst>
              <p:tags r:id="rId15"/>
            </p:custDataLst>
          </p:nvPr>
        </p:nvSpPr>
        <p:spPr>
          <a:xfrm>
            <a:off x="14536964" y="9402117"/>
            <a:ext cx="1016000" cy="1016000"/>
          </a:xfrm>
          <a:prstGeom prst="ellipse">
            <a:avLst/>
          </a:prstGeom>
          <a:blipFill dpi="0" rotWithShape="0">
            <a:blip r:embed="rId18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B00724D-74C4-4CEE-8D46-058C3E6B6B08}"/>
              </a:ext>
            </a:extLst>
          </p:cNvPr>
          <p:cNvSpPr>
            <a:spLocks noChangeAspect="1"/>
          </p:cNvSpPr>
          <p:nvPr userDrawn="1">
            <p:custDataLst>
              <p:tags r:id="rId16"/>
            </p:custDataLst>
          </p:nvPr>
        </p:nvSpPr>
        <p:spPr>
          <a:xfrm>
            <a:off x="14536964" y="-2159000"/>
            <a:ext cx="1016000" cy="1016000"/>
          </a:xfrm>
          <a:prstGeom prst="ellipse">
            <a:avLst/>
          </a:prstGeom>
          <a:blipFill dpi="0" rotWithShape="0">
            <a:blip r:embed="rId18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22B459E-B45E-4A97-B286-92533319090C}"/>
              </a:ext>
            </a:extLst>
          </p:cNvPr>
          <p:cNvSpPr>
            <a:spLocks noChangeAspect="1"/>
          </p:cNvSpPr>
          <p:nvPr userDrawn="1">
            <p:custDataLst>
              <p:tags r:id="rId17"/>
            </p:custDataLst>
          </p:nvPr>
        </p:nvSpPr>
        <p:spPr>
          <a:xfrm>
            <a:off x="-3736523" y="9402117"/>
            <a:ext cx="1016000" cy="1016000"/>
          </a:xfrm>
          <a:prstGeom prst="ellipse">
            <a:avLst/>
          </a:prstGeom>
          <a:blipFill dpi="0" rotWithShape="0">
            <a:blip r:embed="rId18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338031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66968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8968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23.png"/><Relationship Id="rId7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slide" Target="slide4.xml"/><Relationship Id="rId5" Type="http://schemas.openxmlformats.org/officeDocument/2006/relationships/slide" Target="slide3.xml"/><Relationship Id="rId10" Type="http://schemas.openxmlformats.org/officeDocument/2006/relationships/slide" Target="slide8.xml"/><Relationship Id="rId4" Type="http://schemas.microsoft.com/office/2007/relationships/hdphoto" Target="../media/hdphoto2.wdp"/><Relationship Id="rId9" Type="http://schemas.openxmlformats.org/officeDocument/2006/relationships/slide" Target="slide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0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0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0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0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0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0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4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26E4A7EF-F037-447B-8885-069AAC2A42AD}"/>
              </a:ext>
            </a:extLst>
          </p:cNvPr>
          <p:cNvSpPr/>
          <p:nvPr/>
        </p:nvSpPr>
        <p:spPr>
          <a:xfrm>
            <a:off x="0" y="0"/>
            <a:ext cx="12192000" cy="6972300"/>
          </a:xfrm>
          <a:custGeom>
            <a:avLst/>
            <a:gdLst/>
            <a:ahLst/>
            <a:cxnLst/>
            <a:rect l="l" t="t" r="r" b="b"/>
            <a:pathLst>
              <a:path w="4412451" h="2482004">
                <a:moveTo>
                  <a:pt x="0" y="0"/>
                </a:moveTo>
                <a:lnTo>
                  <a:pt x="4412452" y="0"/>
                </a:lnTo>
                <a:lnTo>
                  <a:pt x="4412452" y="2482004"/>
                </a:lnTo>
                <a:lnTo>
                  <a:pt x="0" y="24820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5DF7D21F-25F0-4BFE-A225-A54E43180B5A}"/>
              </a:ext>
            </a:extLst>
          </p:cNvPr>
          <p:cNvSpPr/>
          <p:nvPr/>
        </p:nvSpPr>
        <p:spPr>
          <a:xfrm>
            <a:off x="201192" y="1943100"/>
            <a:ext cx="8021303" cy="4847331"/>
          </a:xfrm>
          <a:custGeom>
            <a:avLst/>
            <a:gdLst/>
            <a:ahLst/>
            <a:cxnLst/>
            <a:rect l="l" t="t" r="r" b="b"/>
            <a:pathLst>
              <a:path w="4439183" h="2535883">
                <a:moveTo>
                  <a:pt x="0" y="0"/>
                </a:moveTo>
                <a:lnTo>
                  <a:pt x="4439183" y="0"/>
                </a:lnTo>
                <a:lnTo>
                  <a:pt x="4439183" y="2535883"/>
                </a:lnTo>
                <a:lnTo>
                  <a:pt x="0" y="25358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 descr="A cartoon chicken and trees&#10;&#10;Description automatically generated">
            <a:extLst>
              <a:ext uri="{FF2B5EF4-FFF2-40B4-BE49-F238E27FC236}">
                <a16:creationId xmlns:a16="http://schemas.microsoft.com/office/drawing/2014/main" id="{332DD505-B2AB-4012-81E5-464161E873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495" y="2603500"/>
            <a:ext cx="2592945" cy="2790421"/>
          </a:xfrm>
          <a:prstGeom prst="rect">
            <a:avLst/>
          </a:prstGeom>
        </p:spPr>
      </p:pic>
      <p:pic>
        <p:nvPicPr>
          <p:cNvPr id="16" name="Picture 15" descr="A group of sun images&#10;&#10;Description automatically generated">
            <a:extLst>
              <a:ext uri="{FF2B5EF4-FFF2-40B4-BE49-F238E27FC236}">
                <a16:creationId xmlns:a16="http://schemas.microsoft.com/office/drawing/2014/main" id="{1585B710-248E-4B23-8620-B0867680618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26" b="64689"/>
          <a:stretch/>
        </p:blipFill>
        <p:spPr>
          <a:xfrm>
            <a:off x="5079551" y="2033481"/>
            <a:ext cx="3142944" cy="24216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B05E41-07C1-A9F7-1F51-27D8543326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9719" y="970651"/>
            <a:ext cx="10955462" cy="316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56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646D2DC-B166-4827-A0EA-13D6D8E56D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2440784"/>
            <a:ext cx="3155156" cy="4417217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8EB3A29-FB6C-4A09-A5F9-C48AB0967FA2}"/>
              </a:ext>
            </a:extLst>
          </p:cNvPr>
          <p:cNvCxnSpPr>
            <a:cxnSpLocks/>
          </p:cNvCxnSpPr>
          <p:nvPr/>
        </p:nvCxnSpPr>
        <p:spPr>
          <a:xfrm flipV="1">
            <a:off x="4368800" y="5257800"/>
            <a:ext cx="841216" cy="1219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DC2D584-B3C8-487C-B756-DDB59B6B9AF2}"/>
              </a:ext>
            </a:extLst>
          </p:cNvPr>
          <p:cNvCxnSpPr>
            <a:cxnSpLocks/>
          </p:cNvCxnSpPr>
          <p:nvPr/>
        </p:nvCxnSpPr>
        <p:spPr>
          <a:xfrm flipV="1">
            <a:off x="5226695" y="4360290"/>
            <a:ext cx="980724" cy="9175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F4550E1-1AE7-4DD3-9B6D-8061A34E4992}"/>
              </a:ext>
            </a:extLst>
          </p:cNvPr>
          <p:cNvCxnSpPr>
            <a:cxnSpLocks/>
          </p:cNvCxnSpPr>
          <p:nvPr/>
        </p:nvCxnSpPr>
        <p:spPr>
          <a:xfrm flipV="1">
            <a:off x="6316429" y="3419044"/>
            <a:ext cx="716727" cy="9785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DBA1690-BC28-4E55-9B27-4603D8322E8D}"/>
              </a:ext>
            </a:extLst>
          </p:cNvPr>
          <p:cNvCxnSpPr>
            <a:cxnSpLocks/>
            <a:endCxn id="36" idx="4"/>
          </p:cNvCxnSpPr>
          <p:nvPr/>
        </p:nvCxnSpPr>
        <p:spPr>
          <a:xfrm flipH="1" flipV="1">
            <a:off x="5982728" y="2451665"/>
            <a:ext cx="891648" cy="7803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264A5CA-7662-4700-8F8D-F44619D26697}"/>
              </a:ext>
            </a:extLst>
          </p:cNvPr>
          <p:cNvCxnSpPr>
            <a:cxnSpLocks/>
            <a:stCxn id="36" idx="2"/>
            <a:endCxn id="37" idx="5"/>
          </p:cNvCxnSpPr>
          <p:nvPr/>
        </p:nvCxnSpPr>
        <p:spPr>
          <a:xfrm flipH="1" flipV="1">
            <a:off x="5281467" y="1832680"/>
            <a:ext cx="553316" cy="4710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FAF44AA-E1B3-4657-B4D5-444BC3C62481}"/>
              </a:ext>
            </a:extLst>
          </p:cNvPr>
          <p:cNvCxnSpPr>
            <a:cxnSpLocks/>
            <a:stCxn id="37" idx="1"/>
            <a:endCxn id="40" idx="3"/>
          </p:cNvCxnSpPr>
          <p:nvPr/>
        </p:nvCxnSpPr>
        <p:spPr>
          <a:xfrm flipV="1">
            <a:off x="5072240" y="227178"/>
            <a:ext cx="836355" cy="13962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>
            <a:extLst>
              <a:ext uri="{FF2B5EF4-FFF2-40B4-BE49-F238E27FC236}">
                <a16:creationId xmlns:a16="http://schemas.microsoft.com/office/drawing/2014/main" id="{0D1AA67E-C8AD-4E82-8ECD-53C61A1CCF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135494">
            <a:off x="3597333" y="4936581"/>
            <a:ext cx="928331" cy="159320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EDC8E27-19F6-4456-A549-B9E2D5FAE3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711947" y="1993757"/>
            <a:ext cx="1056285" cy="1478800"/>
          </a:xfrm>
          <a:prstGeom prst="rect">
            <a:avLst/>
          </a:prstGeom>
        </p:spPr>
      </p:pic>
      <p:pic>
        <p:nvPicPr>
          <p:cNvPr id="44" name="Picture 43">
            <a:hlinkClick r:id="" action="ppaction://noaction"/>
            <a:extLst>
              <a:ext uri="{FF2B5EF4-FFF2-40B4-BE49-F238E27FC236}">
                <a16:creationId xmlns:a16="http://schemas.microsoft.com/office/drawing/2014/main" id="{8CCC67FE-EA5B-4D1D-A44C-07B930D79D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1499" y="622713"/>
            <a:ext cx="1056285" cy="1478800"/>
          </a:xfrm>
          <a:prstGeom prst="rect">
            <a:avLst/>
          </a:prstGeom>
        </p:spPr>
      </p:pic>
      <p:sp>
        <p:nvSpPr>
          <p:cNvPr id="58" name="矩形 20">
            <a:extLst>
              <a:ext uri="{FF2B5EF4-FFF2-40B4-BE49-F238E27FC236}">
                <a16:creationId xmlns:a16="http://schemas.microsoft.com/office/drawing/2014/main" id="{01F439FC-9FB9-4C67-AF9F-19512E9D205C}"/>
              </a:ext>
            </a:extLst>
          </p:cNvPr>
          <p:cNvSpPr/>
          <p:nvPr/>
        </p:nvSpPr>
        <p:spPr>
          <a:xfrm>
            <a:off x="7247165" y="0"/>
            <a:ext cx="4944836" cy="1898084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5867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Showcard" panose="02040603050506020204" pitchFamily="18" charset="0"/>
                <a:ea typeface="迷你简少儿" panose="03000509000000000000" pitchFamily="65" charset="-122"/>
                <a:cs typeface="Arial"/>
                <a:sym typeface="Arial"/>
              </a:rPr>
              <a:t>CHINH PHỤC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5867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Showcard" panose="02040603050506020204" pitchFamily="18" charset="0"/>
                <a:ea typeface="迷你简少儿" panose="03000509000000000000" pitchFamily="65" charset="-122"/>
                <a:cs typeface="Arial"/>
                <a:sym typeface="Arial"/>
              </a:rPr>
              <a:t>ĐỈNH NÚI</a:t>
            </a:r>
            <a:endParaRPr kumimoji="0" lang="zh-CN" altLang="en-US" sz="5867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Showcard" panose="02040603050506020204" pitchFamily="18" charset="0"/>
              <a:ea typeface="迷你简少儿" panose="03000509000000000000" pitchFamily="65" charset="-122"/>
              <a:cs typeface="Arial"/>
              <a:sym typeface="Arial"/>
            </a:endParaRPr>
          </a:p>
        </p:txBody>
      </p:sp>
      <p:sp>
        <p:nvSpPr>
          <p:cNvPr id="32" name="1 - 9Slide.vn">
            <a:hlinkClick r:id="rId5" action="ppaction://hlinksldjump"/>
            <a:extLst>
              <a:ext uri="{FF2B5EF4-FFF2-40B4-BE49-F238E27FC236}">
                <a16:creationId xmlns:a16="http://schemas.microsoft.com/office/drawing/2014/main" id="{9E07689F-5EE4-4F22-852D-7C6EA9F252C4}"/>
              </a:ext>
            </a:extLst>
          </p:cNvPr>
          <p:cNvSpPr/>
          <p:nvPr/>
        </p:nvSpPr>
        <p:spPr>
          <a:xfrm>
            <a:off x="4914125" y="5199996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4" name="2 - 9Slide.vn">
            <a:hlinkClick r:id="rId6" action="ppaction://hlinksldjump"/>
            <a:extLst>
              <a:ext uri="{FF2B5EF4-FFF2-40B4-BE49-F238E27FC236}">
                <a16:creationId xmlns:a16="http://schemas.microsoft.com/office/drawing/2014/main" id="{0BD556A9-B251-403D-9C8C-22B2B0F5585B}"/>
              </a:ext>
            </a:extLst>
          </p:cNvPr>
          <p:cNvSpPr/>
          <p:nvPr/>
        </p:nvSpPr>
        <p:spPr>
          <a:xfrm>
            <a:off x="6013208" y="4231935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5" name="3 - 9Slide.vn">
            <a:hlinkClick r:id="rId7" action="ppaction://hlinksldjump"/>
            <a:extLst>
              <a:ext uri="{FF2B5EF4-FFF2-40B4-BE49-F238E27FC236}">
                <a16:creationId xmlns:a16="http://schemas.microsoft.com/office/drawing/2014/main" id="{7E1F031F-7602-4959-A841-E1A6AB077209}"/>
              </a:ext>
            </a:extLst>
          </p:cNvPr>
          <p:cNvSpPr/>
          <p:nvPr/>
        </p:nvSpPr>
        <p:spPr>
          <a:xfrm>
            <a:off x="6885209" y="3301868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6" name="4 - 9Slide.vn">
            <a:hlinkClick r:id="rId8" action="ppaction://hlinksldjump"/>
            <a:extLst>
              <a:ext uri="{FF2B5EF4-FFF2-40B4-BE49-F238E27FC236}">
                <a16:creationId xmlns:a16="http://schemas.microsoft.com/office/drawing/2014/main" id="{FFB7A084-319B-4DAC-9C30-DF54ACDCF302}"/>
              </a:ext>
            </a:extLst>
          </p:cNvPr>
          <p:cNvSpPr/>
          <p:nvPr/>
        </p:nvSpPr>
        <p:spPr>
          <a:xfrm>
            <a:off x="5834783" y="2155775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7" name="5 - 9Slide.vn">
            <a:hlinkClick r:id="rId9" action="ppaction://hlinksldjump"/>
            <a:extLst>
              <a:ext uri="{FF2B5EF4-FFF2-40B4-BE49-F238E27FC236}">
                <a16:creationId xmlns:a16="http://schemas.microsoft.com/office/drawing/2014/main" id="{241AFA89-58B2-43FE-91B6-0E4C98CF3ABD}"/>
              </a:ext>
            </a:extLst>
          </p:cNvPr>
          <p:cNvSpPr/>
          <p:nvPr/>
        </p:nvSpPr>
        <p:spPr>
          <a:xfrm>
            <a:off x="5028908" y="1580121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0" name="6 - 9Slide.vn">
            <a:hlinkClick r:id="rId10" action="ppaction://hlinksldjump"/>
            <a:extLst>
              <a:ext uri="{FF2B5EF4-FFF2-40B4-BE49-F238E27FC236}">
                <a16:creationId xmlns:a16="http://schemas.microsoft.com/office/drawing/2014/main" id="{390C5834-AD98-4E34-B42F-968C1F7843CC}"/>
              </a:ext>
            </a:extLst>
          </p:cNvPr>
          <p:cNvSpPr/>
          <p:nvPr/>
        </p:nvSpPr>
        <p:spPr>
          <a:xfrm>
            <a:off x="5865263" y="-25382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22446DE-AC75-4AB2-BC36-F6FB1CBF4235}"/>
              </a:ext>
            </a:extLst>
          </p:cNvPr>
          <p:cNvSpPr txBox="1"/>
          <p:nvPr/>
        </p:nvSpPr>
        <p:spPr>
          <a:xfrm>
            <a:off x="-3657602" y="366273"/>
            <a:ext cx="3374551" cy="3539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Click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từng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chấm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tròn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theo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leo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núi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15</a:t>
            </a:r>
          </a:p>
        </p:txBody>
      </p:sp>
      <p:sp>
        <p:nvSpPr>
          <p:cNvPr id="2" name="Rectangle: Rounded Corners 1">
            <a:hlinkClick r:id="" action="ppaction://noaction"/>
            <a:extLst>
              <a:ext uri="{FF2B5EF4-FFF2-40B4-BE49-F238E27FC236}">
                <a16:creationId xmlns:a16="http://schemas.microsoft.com/office/drawing/2014/main" id="{4B9206EF-BE5F-239C-50C7-33F2D1D6EAE5}"/>
              </a:ext>
            </a:extLst>
          </p:cNvPr>
          <p:cNvSpPr/>
          <p:nvPr/>
        </p:nvSpPr>
        <p:spPr>
          <a:xfrm>
            <a:off x="279400" y="139700"/>
            <a:ext cx="1193800" cy="482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52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750"/>
                            </p:stCondLst>
                            <p:childTnLst>
                              <p:par>
                                <p:cTn id="40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750" fill="hold"/>
                                        <p:tgtEl>
                                          <p:spTgt spid="3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750" fill="hold"/>
                                        <p:tgtEl>
                                          <p:spTgt spid="3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25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750"/>
                            </p:stCondLst>
                            <p:childTnLst>
                              <p:par>
                                <p:cTn id="60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250"/>
                            </p:stCondLst>
                            <p:childTnLst>
                              <p:par>
                                <p:cTn id="66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750" fill="hold"/>
                                        <p:tgtEl>
                                          <p:spTgt spid="3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750" fill="hold"/>
                                        <p:tgtEl>
                                          <p:spTgt spid="3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750"/>
                            </p:stCondLst>
                            <p:childTnLst>
                              <p:par>
                                <p:cTn id="8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250"/>
                            </p:stCondLst>
                            <p:childTnLst>
                              <p:par>
                                <p:cTn id="86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750"/>
                            </p:stCondLst>
                            <p:childTnLst>
                              <p:par>
                                <p:cTn id="92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750" fill="hold"/>
                                        <p:tgtEl>
                                          <p:spTgt spid="4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 tmFilter="0,0; .5, 1; 1, 1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22222E-6 L 0.17899 0.02623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41" y="1296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53" presetClass="exit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3.33333E-6 -7.40741E-7 L 0.03351 -0.11358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-5926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32" presetClass="emph" presetSubtype="0" repeatCount="3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51 -0.11358 L 0.12014 -0.2537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23" y="-70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014 -0.2537 L 0.18767 -0.38765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8" y="-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20988E-6 L -0.06267 -0.1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63" y="-57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267 -0.1 L -0.12639 -0.21389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4" y="-57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0"/>
                            </p:stCondLst>
                            <p:childTnLst>
                              <p:par>
                                <p:cTn id="1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20988E-6 L 0.08194 -0.09753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97" y="-487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8" grpId="0"/>
      <p:bldP spid="32" grpId="0" animBg="1"/>
      <p:bldP spid="32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40" grpId="0" animBg="1"/>
      <p:bldP spid="40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241541"/>
            <a:ext cx="11988800" cy="737720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733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Nhìn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ảnh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dự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đoán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gọi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theo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âm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lịch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biết</a:t>
            </a:r>
            <a:endParaRPr kumimoji="0" lang="en-US" altLang="en-US" sz="3733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3673497" y="2070182"/>
            <a:ext cx="4945624" cy="933831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Sửu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088655" y="1963664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4" action="ppaction://hlinksldjump"/>
            <a:extLst>
              <a:ext uri="{FF2B5EF4-FFF2-40B4-BE49-F238E27FC236}">
                <a16:creationId xmlns:a16="http://schemas.microsoft.com/office/drawing/2014/main" id="{D2954FD0-7E10-430D-AF8B-F4E3993C0B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971278"/>
            <a:ext cx="3623187" cy="49801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089DBED-3BFD-4E2D-898C-6D8AFDB3262F}"/>
              </a:ext>
            </a:extLst>
          </p:cNvPr>
          <p:cNvSpPr txBox="1"/>
          <p:nvPr/>
        </p:nvSpPr>
        <p:spPr>
          <a:xfrm>
            <a:off x="-3470789" y="533420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sz="37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trở</a:t>
            </a:r>
            <a:r>
              <a:rPr lang="en-US" sz="37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8417C5-8B2F-4CC2-ADC6-CF07B85BBC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1600" y="3159173"/>
            <a:ext cx="5307012" cy="369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08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35802E-6 L 0.71806 0.00957 " pathEditMode="relative" rAng="0" ptsTypes="AA">
                                      <p:cBhvr>
                                        <p:cTn id="2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03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6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ĐC SHARE MIỄN PHÍ BỞI NK POWERSKILLS3">
            <a:extLst>
              <a:ext uri="{FF2B5EF4-FFF2-40B4-BE49-F238E27FC236}">
                <a16:creationId xmlns:a16="http://schemas.microsoft.com/office/drawing/2014/main" id="{94A536B1-B311-0A21-5141-940D9F783A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241541"/>
            <a:ext cx="11988800" cy="737720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733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Nhìn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ảnh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dự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đoán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gọi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theo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âm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lịch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biết</a:t>
            </a:r>
            <a:endParaRPr kumimoji="0" lang="en-US" altLang="en-US" sz="3733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a - 9Slide.vn">
            <a:extLst>
              <a:ext uri="{FF2B5EF4-FFF2-40B4-BE49-F238E27FC236}">
                <a16:creationId xmlns:a16="http://schemas.microsoft.com/office/drawing/2014/main" id="{5BD1BAA4-C509-C397-D6F3-A8160E9735F7}"/>
              </a:ext>
            </a:extLst>
          </p:cNvPr>
          <p:cNvSpPr/>
          <p:nvPr/>
        </p:nvSpPr>
        <p:spPr>
          <a:xfrm>
            <a:off x="3673497" y="2070182"/>
            <a:ext cx="4945624" cy="933831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Thìn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0893694F-4EF4-4A3F-0ABC-5CE9A84568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088655" y="1963664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A33601EA-7296-3507-0793-42734EC359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971278"/>
            <a:ext cx="3623187" cy="49801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D043AF-9FF3-98FF-7791-4B1B00BABCAF}"/>
              </a:ext>
            </a:extLst>
          </p:cNvPr>
          <p:cNvSpPr txBox="1"/>
          <p:nvPr/>
        </p:nvSpPr>
        <p:spPr>
          <a:xfrm>
            <a:off x="-3470789" y="533420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sz="37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trở</a:t>
            </a:r>
            <a:r>
              <a:rPr lang="en-US" sz="37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50061DC-298F-0B54-74F8-40EF509A92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0300" y="3409182"/>
            <a:ext cx="4983162" cy="344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07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35802E-6 L 0.71806 0.00957 " pathEditMode="relative" rAng="0" ptsTypes="AA">
                                      <p:cBhvr>
                                        <p:cTn id="2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03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ĐC SHARE MIỄN PHÍ BỞI NK POWERSKILLS3">
            <a:extLst>
              <a:ext uri="{FF2B5EF4-FFF2-40B4-BE49-F238E27FC236}">
                <a16:creationId xmlns:a16="http://schemas.microsoft.com/office/drawing/2014/main" id="{F911B47A-F1E6-9B33-50CD-D4571C32CC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241541"/>
            <a:ext cx="11988800" cy="737720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733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Nhìn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ảnh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dự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đoán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gọi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theo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âm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lịch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biết</a:t>
            </a:r>
            <a:endParaRPr kumimoji="0" lang="en-US" altLang="en-US" sz="3733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a - 9Slide.vn">
            <a:extLst>
              <a:ext uri="{FF2B5EF4-FFF2-40B4-BE49-F238E27FC236}">
                <a16:creationId xmlns:a16="http://schemas.microsoft.com/office/drawing/2014/main" id="{0F8F6085-ABC2-5B2A-B0F1-9350384ED671}"/>
              </a:ext>
            </a:extLst>
          </p:cNvPr>
          <p:cNvSpPr/>
          <p:nvPr/>
        </p:nvSpPr>
        <p:spPr>
          <a:xfrm>
            <a:off x="3673497" y="1714582"/>
            <a:ext cx="4945624" cy="933831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Tuất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C8A8B202-A8E6-35E8-95F3-C54C44CADA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088655" y="1608064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7DA5B8DD-9077-5A50-E960-22157268A2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971278"/>
            <a:ext cx="3623187" cy="49801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D5EC98-9C21-915D-74E1-6E96F31F4744}"/>
              </a:ext>
            </a:extLst>
          </p:cNvPr>
          <p:cNvSpPr txBox="1"/>
          <p:nvPr/>
        </p:nvSpPr>
        <p:spPr>
          <a:xfrm>
            <a:off x="-3470789" y="533420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sz="37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trở</a:t>
            </a:r>
            <a:r>
              <a:rPr lang="en-US" sz="37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3031704-654A-B926-C904-7F5B5217CC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1200" y="3041840"/>
            <a:ext cx="5380037" cy="381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54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35802E-6 L 0.71806 0.00957 " pathEditMode="relative" rAng="0" ptsTypes="AA">
                                      <p:cBhvr>
                                        <p:cTn id="2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03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ĐC SHARE MIỄN PHÍ BỞI NK POWERSKILLS3">
            <a:extLst>
              <a:ext uri="{FF2B5EF4-FFF2-40B4-BE49-F238E27FC236}">
                <a16:creationId xmlns:a16="http://schemas.microsoft.com/office/drawing/2014/main" id="{64F829C5-49D3-D398-2075-68103AD77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241541"/>
            <a:ext cx="11988800" cy="737720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733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Nhìn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ảnh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dự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đoán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gọi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theo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âm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lịch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biết</a:t>
            </a:r>
            <a:endParaRPr kumimoji="0" lang="en-US" altLang="en-US" sz="3733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a - 9Slide.vn">
            <a:extLst>
              <a:ext uri="{FF2B5EF4-FFF2-40B4-BE49-F238E27FC236}">
                <a16:creationId xmlns:a16="http://schemas.microsoft.com/office/drawing/2014/main" id="{5B68C8EC-1DB4-04B2-99A8-E9E2D0D44007}"/>
              </a:ext>
            </a:extLst>
          </p:cNvPr>
          <p:cNvSpPr/>
          <p:nvPr/>
        </p:nvSpPr>
        <p:spPr>
          <a:xfrm>
            <a:off x="3673497" y="1714582"/>
            <a:ext cx="4945624" cy="933831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Thân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C04DADAF-D175-54C1-3A28-1C8718068F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088655" y="1608064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779FCFFC-9436-8B21-59C8-01742C533C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971278"/>
            <a:ext cx="3623187" cy="49801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E9E6C9-E93A-5B1B-1436-6CBEC564AAD6}"/>
              </a:ext>
            </a:extLst>
          </p:cNvPr>
          <p:cNvSpPr txBox="1"/>
          <p:nvPr/>
        </p:nvSpPr>
        <p:spPr>
          <a:xfrm>
            <a:off x="-3470789" y="533420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sz="37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trở</a:t>
            </a:r>
            <a:r>
              <a:rPr lang="en-US" sz="37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20300A-94E3-2063-F847-75AA05AF51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6800" y="3071306"/>
            <a:ext cx="5257800" cy="369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38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35802E-6 L 0.71806 0.00957 " pathEditMode="relative" rAng="0" ptsTypes="AA">
                                      <p:cBhvr>
                                        <p:cTn id="2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03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ĐC SHARE MIỄN PHÍ BỞI NK POWERSKILLS3">
            <a:extLst>
              <a:ext uri="{FF2B5EF4-FFF2-40B4-BE49-F238E27FC236}">
                <a16:creationId xmlns:a16="http://schemas.microsoft.com/office/drawing/2014/main" id="{DA525063-6422-3790-1352-EFDCCF383A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241541"/>
            <a:ext cx="11988800" cy="737720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733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Nhìn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ảnh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dự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đoán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gọi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theo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âm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lịch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biết</a:t>
            </a:r>
            <a:endParaRPr kumimoji="0" lang="en-US" altLang="en-US" sz="3733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a - 9Slide.vn">
            <a:extLst>
              <a:ext uri="{FF2B5EF4-FFF2-40B4-BE49-F238E27FC236}">
                <a16:creationId xmlns:a16="http://schemas.microsoft.com/office/drawing/2014/main" id="{BB304805-E336-FF62-0408-9ED946C5C795}"/>
              </a:ext>
            </a:extLst>
          </p:cNvPr>
          <p:cNvSpPr/>
          <p:nvPr/>
        </p:nvSpPr>
        <p:spPr>
          <a:xfrm>
            <a:off x="3673497" y="1714582"/>
            <a:ext cx="4945624" cy="933831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Tị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C5EA496A-14C6-7186-C70C-045EBA1E07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088655" y="1608064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3A1856BF-2072-6A2D-8966-CCDB132837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971278"/>
            <a:ext cx="3623187" cy="49801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079951-8CE2-C88A-012E-9C175AAD26EF}"/>
              </a:ext>
            </a:extLst>
          </p:cNvPr>
          <p:cNvSpPr txBox="1"/>
          <p:nvPr/>
        </p:nvSpPr>
        <p:spPr>
          <a:xfrm>
            <a:off x="-3470789" y="533420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sz="37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trở</a:t>
            </a:r>
            <a:r>
              <a:rPr lang="en-US" sz="37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98017B-3522-04FA-C1A8-AC85690FAC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5300" y="2826501"/>
            <a:ext cx="5697537" cy="394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21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35802E-6 L 0.71806 0.00957 " pathEditMode="relative" rAng="0" ptsTypes="AA">
                                      <p:cBhvr>
                                        <p:cTn id="2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03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ĐC SHARE MIỄN PHÍ BỞI NK POWERSKILLS3">
            <a:extLst>
              <a:ext uri="{FF2B5EF4-FFF2-40B4-BE49-F238E27FC236}">
                <a16:creationId xmlns:a16="http://schemas.microsoft.com/office/drawing/2014/main" id="{9AD196EB-895A-7AAC-23D5-172F2FC5E1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241541"/>
            <a:ext cx="11988800" cy="737720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733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Nhìn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ảnh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dự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đoán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gọi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theo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âm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lịch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biết</a:t>
            </a:r>
            <a:endParaRPr kumimoji="0" lang="en-US" altLang="en-US" sz="3733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a - 9Slide.vn">
            <a:extLst>
              <a:ext uri="{FF2B5EF4-FFF2-40B4-BE49-F238E27FC236}">
                <a16:creationId xmlns:a16="http://schemas.microsoft.com/office/drawing/2014/main" id="{525B381A-5518-BAB5-5CE1-6FC4D38CB1EC}"/>
              </a:ext>
            </a:extLst>
          </p:cNvPr>
          <p:cNvSpPr/>
          <p:nvPr/>
        </p:nvSpPr>
        <p:spPr>
          <a:xfrm>
            <a:off x="3673497" y="1714582"/>
            <a:ext cx="4945624" cy="933831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Ngọ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A8302B0A-BB3B-58F6-5278-7A456090E8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088655" y="1608064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7EE49957-7D56-C0C9-825E-026D059DD9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971278"/>
            <a:ext cx="3623187" cy="49801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95BFD3-4482-4A4D-C353-A990170DC435}"/>
              </a:ext>
            </a:extLst>
          </p:cNvPr>
          <p:cNvSpPr txBox="1"/>
          <p:nvPr/>
        </p:nvSpPr>
        <p:spPr>
          <a:xfrm>
            <a:off x="-3470789" y="533420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sz="37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trở</a:t>
            </a:r>
            <a:r>
              <a:rPr lang="en-US" sz="37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B11D53-D409-7579-E344-230543704E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8327" y="2870201"/>
            <a:ext cx="5660648" cy="398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45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35802E-6 L 0.71806 0.00957 " pathEditMode="relative" rAng="0" ptsTypes="AA">
                                      <p:cBhvr>
                                        <p:cTn id="2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03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Welcome Winter! by Slidesgo">
  <a:themeElements>
    <a:clrScheme name="Simple Light">
      <a:dk1>
        <a:srgbClr val="212D35"/>
      </a:dk1>
      <a:lt1>
        <a:srgbClr val="567185"/>
      </a:lt1>
      <a:dk2>
        <a:srgbClr val="8BB6C5"/>
      </a:dk2>
      <a:lt2>
        <a:srgbClr val="BDD5DC"/>
      </a:lt2>
      <a:accent1>
        <a:srgbClr val="CD5E62"/>
      </a:accent1>
      <a:accent2>
        <a:srgbClr val="FFFFFF"/>
      </a:accent2>
      <a:accent3>
        <a:srgbClr val="D1C4B0"/>
      </a:accent3>
      <a:accent4>
        <a:srgbClr val="EAF9FD"/>
      </a:accent4>
      <a:accent5>
        <a:srgbClr val="FFFFFF"/>
      </a:accent5>
      <a:accent6>
        <a:srgbClr val="FFFFFF"/>
      </a:accent6>
      <a:hlink>
        <a:srgbClr val="212D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189</Words>
  <Application>Microsoft Office PowerPoint</Application>
  <PresentationFormat>Màn hình rộng</PresentationFormat>
  <Paragraphs>25</Paragraphs>
  <Slides>8</Slides>
  <Notes>1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5</vt:i4>
      </vt:variant>
      <vt:variant>
        <vt:lpstr>Tiêu đề Bản chiếu</vt:lpstr>
      </vt:variant>
      <vt:variant>
        <vt:i4>8</vt:i4>
      </vt:variant>
    </vt:vector>
  </HeadingPairs>
  <TitlesOfParts>
    <vt:vector size="22" baseType="lpstr">
      <vt:lpstr>Arial</vt:lpstr>
      <vt:lpstr>Calibri</vt:lpstr>
      <vt:lpstr>Calibri Light</vt:lpstr>
      <vt:lpstr>Lato Hairline</vt:lpstr>
      <vt:lpstr>Lato Light</vt:lpstr>
      <vt:lpstr>Lato Regular</vt:lpstr>
      <vt:lpstr>Montserrat Medium</vt:lpstr>
      <vt:lpstr>Times New Roman</vt:lpstr>
      <vt:lpstr>UTM Showcard</vt:lpstr>
      <vt:lpstr>1_Custom Design</vt:lpstr>
      <vt:lpstr>Custom Design</vt:lpstr>
      <vt:lpstr>2_Custom Design</vt:lpstr>
      <vt:lpstr>Welcome Winter! by Slidesgo</vt:lpstr>
      <vt:lpstr>3_Custom Design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Oanh Ngô Thị Kim</cp:lastModifiedBy>
  <cp:revision>30</cp:revision>
  <dcterms:created xsi:type="dcterms:W3CDTF">2024-06-12T02:20:18Z</dcterms:created>
  <dcterms:modified xsi:type="dcterms:W3CDTF">2024-10-03T03:18:50Z</dcterms:modified>
</cp:coreProperties>
</file>