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3" r:id="rId2"/>
    <p:sldId id="258" r:id="rId3"/>
    <p:sldId id="318" r:id="rId4"/>
    <p:sldId id="316" r:id="rId5"/>
    <p:sldId id="327" r:id="rId6"/>
    <p:sldId id="325" r:id="rId7"/>
    <p:sldId id="260" r:id="rId8"/>
    <p:sldId id="340" r:id="rId9"/>
    <p:sldId id="345" r:id="rId10"/>
    <p:sldId id="346" r:id="rId11"/>
    <p:sldId id="344" r:id="rId12"/>
    <p:sldId id="33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BD0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62F31-89B2-4404-B246-BAF6639FFB73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AEEDD-29AD-4A5F-8D9F-2E49BEDB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D08-F412-4682-8252-B54A7787D29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2.gif"/><Relationship Id="rId10" Type="http://schemas.openxmlformats.org/officeDocument/2006/relationships/image" Target="../media/image4.gif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538" y="139485"/>
            <a:ext cx="11899893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1075" y="275897"/>
            <a:ext cx="11603421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834180" y="1450455"/>
            <a:ext cx="8592457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CÁC EM ĐẾN VỚI TIẾT HỌC HÔM NAY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0845" y="3024467"/>
            <a:ext cx="460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MĨ THUẬT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922" y="4940308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2024 - 2025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385" y="4761423"/>
            <a:ext cx="2066192" cy="21269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221058" y="4791807"/>
            <a:ext cx="1970941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20236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69801" y="-144078"/>
            <a:ext cx="2365554" cy="247884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756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023" y="415909"/>
            <a:ext cx="687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*Nêu lại các bước thiết kế cuốn lịch để bàn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339" y="3087162"/>
            <a:ext cx="308289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Vẽ thiết kế hình dáng cuốn lịch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46F51C-06A5-6F61-3934-82EA02BC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9" y="1112555"/>
            <a:ext cx="3093162" cy="1841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A0A174-58FD-AEA6-375C-F2FE7F4C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84" y="1210671"/>
            <a:ext cx="2146286" cy="1645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9247" y="2967335"/>
            <a:ext cx="32004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Cắt, đục lỗ cuốn lịch theo hình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vẽ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thiết kế từ bìa cứng và vải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39AAAF6-AA46-7141-C4AB-BE211F0E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110" y="1434941"/>
            <a:ext cx="2116821" cy="13260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88433" y="3059724"/>
            <a:ext cx="41216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Gấp bìa tạo hình chân đế cuốn lịch để bàn 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AA1E0D6-C1F4-DD78-CB1C-37DB961BBB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281" y="3840907"/>
            <a:ext cx="1965242" cy="13260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2261" y="5171468"/>
            <a:ext cx="27196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 vải bọc và kẹp gắn cố định miếng vải bọc chân đế cuốn lịch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7B8C9CB-F95A-8F21-5836-38EFC7DFEF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03" r="10703"/>
          <a:stretch/>
        </p:blipFill>
        <p:spPr>
          <a:xfrm>
            <a:off x="3886201" y="4037464"/>
            <a:ext cx="2398358" cy="13260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39281" y="5463874"/>
            <a:ext cx="24801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 thiện phần chân đế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7288FC2-2953-1D32-3DA2-F1DE6CFE7E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01" r="5601"/>
          <a:stretch/>
        </p:blipFill>
        <p:spPr>
          <a:xfrm>
            <a:off x="6831623" y="4037464"/>
            <a:ext cx="2224454" cy="13260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84559" y="5631920"/>
            <a:ext cx="3207929" cy="873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 chọn nhân vật anh hùng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yêu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thích để vẽ và vẽ chữ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5DE41F9-D4C4-F1DC-9B31-4F4C0436D1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41" b="941"/>
          <a:stretch/>
        </p:blipFill>
        <p:spPr>
          <a:xfrm>
            <a:off x="9609991" y="3974123"/>
            <a:ext cx="2127739" cy="14897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492489" y="5560875"/>
            <a:ext cx="261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Sắp xếp các tờ lịch đã vẽ và hoàn thiện sản phẩm</a:t>
            </a:r>
            <a:endParaRPr lang="vi-VN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49822" y="4217377"/>
            <a:ext cx="269044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90802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777780" y="4334607"/>
            <a:ext cx="2390775" cy="260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60404" y="-59204"/>
            <a:ext cx="2472393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6-Point Star 6"/>
          <p:cNvSpPr/>
          <p:nvPr/>
        </p:nvSpPr>
        <p:spPr>
          <a:xfrm>
            <a:off x="1090247" y="1422365"/>
            <a:ext cx="10075984" cy="4214023"/>
          </a:xfrm>
          <a:prstGeom prst="star6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hực hành nhóm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 thiện sản phẩm nhóm: Thiết kế cuốn lịch để bàn</a:t>
            </a:r>
          </a:p>
        </p:txBody>
      </p:sp>
    </p:spTree>
    <p:extLst>
      <p:ext uri="{BB962C8B-B14F-4D97-AF65-F5344CB8AC3E}">
        <p14:creationId xmlns:p14="http://schemas.microsoft.com/office/powerpoint/2010/main" val="23819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132" y="634219"/>
            <a:ext cx="1128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Trưng bày, nhận xét sản phẩm cuối chủ đề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Trưng bày, giới thiệu sản phẩm của nhóm mình/bạn theo gợi ý sau: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Nhóm em đã khai thác những yếu tố tạo hình nào trong thực hành, sáng tạo SPMT?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Nhóm em đã sử dụng những hình ảnh, màu sắc, chất liệu nào để tạo hình và trang trí SPMT?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Hãy nêu ý tưởng và quá trình thực hiện SPMT của nhóm em?</a:t>
            </a: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046" y="3881596"/>
            <a:ext cx="6989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Nhận xét đánh giá: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Em thấy sản phẩm của bạn như thế nào?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Em thích sản phẩm của bạn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7035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17"/>
            <a:ext cx="12192000" cy="6886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2738" y="1083016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498668" y="2261402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593056" y="180977"/>
            <a:ext cx="9144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5898356" y="2438402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8675" y="306536"/>
            <a:ext cx="677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 quà may mắn?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\Desktop\gif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4" y="1494878"/>
            <a:ext cx="4551485" cy="37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59" y="1918557"/>
            <a:ext cx="2960076" cy="26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DMIN\Desktop\felinia-bo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45" y="1494877"/>
            <a:ext cx="3544033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s://tse3.mm.bing.net/th?id=OIP.6MF0RweASoe-m1AHN7MKgAHaH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60" y="2200152"/>
            <a:ext cx="2215748" cy="2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media3.scdn.vn/img4/2020/05_18/dpPYc6i7BHY2d0nPHv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62" y="2426676"/>
            <a:ext cx="2057400" cy="1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Q1" descr="C:\Users\ADMIN\Desktop\gift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02" y="804074"/>
            <a:ext cx="4572084" cy="46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2" descr="C:\Users\ADMIN\Desktop\giphy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18" y="1616044"/>
            <a:ext cx="3368832" cy="30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tse3.mm.bing.net/th?id=OIP.ElgXBtoRCtPv00YhdC2IRwHaHa&amp;pid=Api&amp;P=0&amp;h=1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50" y="2115472"/>
            <a:ext cx="214801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3" descr="C:\Users\ADMIN\Desktop\felinia-box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04" y="1028700"/>
            <a:ext cx="3544033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10623177" y="59884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6537" y="5561010"/>
            <a:ext cx="189898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 Triệu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gift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50" y="5169085"/>
            <a:ext cx="1127681" cy="1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ichsu.org/wp-content/uploads/2021/08/khoi-nghia-ba-tri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95" y="738553"/>
            <a:ext cx="8274906" cy="42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23030" y="931985"/>
            <a:ext cx="1104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tên vị anh hùng dân tộc có bức tranh sau?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9784" y="3088181"/>
            <a:ext cx="8928213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Lựa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 hình tượng nhân vật lịch sử qua tranh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ảnh, truyện, sách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,...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Phác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thảo bố cục và vẽ nét theo ý tưởng thể hiện của mình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Vẽ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màu cho bức tranh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thiện sản 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endParaRPr lang="vi-VN" sz="2400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" name="Picture 4" descr="C:\Users\ADMIN\Desktop\giphy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13" y="5450497"/>
            <a:ext cx="985862" cy="8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536" y="2157218"/>
            <a:ext cx="1033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bước mô phỏng anh hùng dân tộc bằng hình thức vẽ?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1014" y="3675011"/>
            <a:ext cx="746114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 Triệu, Trần Quốc Toản, Lý Thái Tổ,…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felinia-box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584" y="5319907"/>
            <a:ext cx="1060800" cy="10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831" y="1767425"/>
            <a:ext cx="11075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kể tên những vị anh hùng dân tộc Việt Nam mà em biết?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263471" y="94720"/>
            <a:ext cx="1138416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Mĩ Thuật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 đề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 tượng anh hùng dân tộc trong mĩ thuật tạo hình Việt Nam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iết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llust170-fu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Box 3"/>
          <p:cNvSpPr txBox="1"/>
          <p:nvPr/>
        </p:nvSpPr>
        <p:spPr>
          <a:xfrm>
            <a:off x="2457451" y="377825"/>
            <a:ext cx="7600949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Kiểm tra dung cụ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Box 4"/>
          <p:cNvSpPr txBox="1"/>
          <p:nvPr/>
        </p:nvSpPr>
        <p:spPr>
          <a:xfrm rot="-10800000" flipV="1">
            <a:off x="3348568" y="3428683"/>
            <a:ext cx="234103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Bút chì</a:t>
            </a:r>
            <a:endParaRPr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4" name="TextBox 5"/>
          <p:cNvSpPr txBox="1"/>
          <p:nvPr/>
        </p:nvSpPr>
        <p:spPr>
          <a:xfrm>
            <a:off x="3348568" y="5624195"/>
            <a:ext cx="234103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Tẩy</a:t>
            </a:r>
            <a:endParaRPr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TextBox 2"/>
          <p:cNvSpPr txBox="1"/>
          <p:nvPr/>
        </p:nvSpPr>
        <p:spPr>
          <a:xfrm rot="-10800000" flipV="1">
            <a:off x="3348567" y="1565275"/>
            <a:ext cx="4629151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Giấy A4</a:t>
            </a:r>
            <a:endParaRPr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21" y="1143000"/>
            <a:ext cx="1926167" cy="1245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" y="5014547"/>
            <a:ext cx="2393527" cy="147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754" y="1143000"/>
            <a:ext cx="3821007" cy="21564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50753" y="3299461"/>
            <a:ext cx="33003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màu sáp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1" y="2857500"/>
            <a:ext cx="2827867" cy="1267460"/>
          </a:xfrm>
          <a:prstGeom prst="rect">
            <a:avLst/>
          </a:prstGeom>
        </p:spPr>
      </p:pic>
      <p:sp>
        <p:nvSpPr>
          <p:cNvPr id="12" name="Text Box 5"/>
          <p:cNvSpPr txBox="1"/>
          <p:nvPr/>
        </p:nvSpPr>
        <p:spPr>
          <a:xfrm>
            <a:off x="6450752" y="5333048"/>
            <a:ext cx="33003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nặn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029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9237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403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Trần Thị Bình</dc:title>
  <dc:creator>84905042158</dc:creator>
  <cp:lastModifiedBy>ADMIN</cp:lastModifiedBy>
  <cp:revision>187</cp:revision>
  <dcterms:created xsi:type="dcterms:W3CDTF">2021-09-09T14:22:00Z</dcterms:created>
  <dcterms:modified xsi:type="dcterms:W3CDTF">2024-10-26T04:19:34Z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1F26D825BBF445119DF084E63DD6051B</vt:lpwstr>
  </property>
</Properties>
</file>