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8" r:id="rId4"/>
    <p:sldId id="286" r:id="rId5"/>
    <p:sldId id="287" r:id="rId6"/>
    <p:sldId id="304" r:id="rId7"/>
    <p:sldId id="262" r:id="rId8"/>
    <p:sldId id="305" r:id="rId9"/>
    <p:sldId id="261" r:id="rId10"/>
    <p:sldId id="288" r:id="rId11"/>
    <p:sldId id="259" r:id="rId12"/>
    <p:sldId id="302" r:id="rId13"/>
    <p:sldId id="291" r:id="rId14"/>
    <p:sldId id="307" r:id="rId15"/>
    <p:sldId id="278" r:id="rId16"/>
    <p:sldId id="308" r:id="rId17"/>
    <p:sldId id="309" r:id="rId18"/>
    <p:sldId id="310" r:id="rId19"/>
    <p:sldId id="285" r:id="rId20"/>
    <p:sldId id="311" r:id="rId21"/>
    <p:sldId id="289" r:id="rId22"/>
    <p:sldId id="290" r:id="rId23"/>
    <p:sldId id="275" r:id="rId24"/>
    <p:sldId id="279" r:id="rId25"/>
    <p:sldId id="116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FF6983D-A0EC-E743-CFC8-60523E090B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32.sv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28.sv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5297257" fill="none" extrusionOk="0">
                  <a:moveTo>
                    <a:pt x="0" y="495823"/>
                  </a:moveTo>
                  <a:cubicBezTo>
                    <a:pt x="-54921" y="214018"/>
                    <a:pt x="309555" y="41345"/>
                    <a:pt x="573702" y="0"/>
                  </a:cubicBezTo>
                  <a:cubicBezTo>
                    <a:pt x="5523934" y="326791"/>
                    <a:pt x="8353040" y="259955"/>
                    <a:pt x="10446835" y="0"/>
                  </a:cubicBezTo>
                  <a:cubicBezTo>
                    <a:pt x="10798323" y="52460"/>
                    <a:pt x="11063852" y="272573"/>
                    <a:pt x="11020538" y="495823"/>
                  </a:cubicBezTo>
                  <a:cubicBezTo>
                    <a:pt x="11009707" y="1405152"/>
                    <a:pt x="11125193" y="4061313"/>
                    <a:pt x="11020538" y="4801433"/>
                  </a:cubicBezTo>
                  <a:cubicBezTo>
                    <a:pt x="10918454" y="5091601"/>
                    <a:pt x="10700340" y="5257997"/>
                    <a:pt x="10446835" y="5297257"/>
                  </a:cubicBezTo>
                  <a:cubicBezTo>
                    <a:pt x="6774434" y="5409981"/>
                    <a:pt x="2988650" y="5099002"/>
                    <a:pt x="573702" y="5297257"/>
                  </a:cubicBezTo>
                  <a:cubicBezTo>
                    <a:pt x="267328" y="5163138"/>
                    <a:pt x="-56021" y="5106048"/>
                    <a:pt x="0" y="4801433"/>
                  </a:cubicBezTo>
                  <a:cubicBezTo>
                    <a:pt x="-18228" y="4410834"/>
                    <a:pt x="66681" y="1128536"/>
                    <a:pt x="0" y="495823"/>
                  </a:cubicBezTo>
                  <a:close/>
                </a:path>
                <a:path w="11020538" h="5297257" stroke="0" extrusionOk="0">
                  <a:moveTo>
                    <a:pt x="0" y="495823"/>
                  </a:moveTo>
                  <a:cubicBezTo>
                    <a:pt x="-47818" y="219102"/>
                    <a:pt x="298408" y="-33794"/>
                    <a:pt x="573702" y="0"/>
                  </a:cubicBezTo>
                  <a:cubicBezTo>
                    <a:pt x="1162616" y="772497"/>
                    <a:pt x="6051164" y="-23353"/>
                    <a:pt x="10446835" y="0"/>
                  </a:cubicBezTo>
                  <a:cubicBezTo>
                    <a:pt x="10748919" y="91411"/>
                    <a:pt x="10951216" y="290917"/>
                    <a:pt x="11020538" y="495823"/>
                  </a:cubicBezTo>
                  <a:cubicBezTo>
                    <a:pt x="11114946" y="852621"/>
                    <a:pt x="10730321" y="3286383"/>
                    <a:pt x="11020538" y="4801433"/>
                  </a:cubicBezTo>
                  <a:cubicBezTo>
                    <a:pt x="11094350" y="5131316"/>
                    <a:pt x="10753832" y="5331832"/>
                    <a:pt x="10446835" y="5297257"/>
                  </a:cubicBezTo>
                  <a:cubicBezTo>
                    <a:pt x="6091908" y="5785755"/>
                    <a:pt x="3241024" y="4592648"/>
                    <a:pt x="573702" y="5297257"/>
                  </a:cubicBezTo>
                  <a:cubicBezTo>
                    <a:pt x="349258" y="5276774"/>
                    <a:pt x="-5184" y="5017410"/>
                    <a:pt x="0" y="4801433"/>
                  </a:cubicBezTo>
                  <a:cubicBezTo>
                    <a:pt x="348141" y="4504014"/>
                    <a:pt x="-106435" y="1987219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91803" y="217625"/>
                    <a:pt x="211867" y="1692"/>
                    <a:pt x="573702" y="0"/>
                  </a:cubicBezTo>
                  <a:cubicBezTo>
                    <a:pt x="5850753" y="-12104"/>
                    <a:pt x="8354215" y="-72901"/>
                    <a:pt x="10446835" y="0"/>
                  </a:cubicBezTo>
                  <a:cubicBezTo>
                    <a:pt x="10700180" y="24847"/>
                    <a:pt x="11044521" y="269877"/>
                    <a:pt x="11020538" y="495823"/>
                  </a:cubicBezTo>
                  <a:cubicBezTo>
                    <a:pt x="10808854" y="1545676"/>
                    <a:pt x="11135909" y="4252847"/>
                    <a:pt x="11020538" y="4801433"/>
                  </a:cubicBezTo>
                  <a:cubicBezTo>
                    <a:pt x="11047789" y="5071166"/>
                    <a:pt x="10714052" y="5295841"/>
                    <a:pt x="10446835" y="5297257"/>
                  </a:cubicBezTo>
                  <a:cubicBezTo>
                    <a:pt x="7171680" y="5490598"/>
                    <a:pt x="3004099" y="5452858"/>
                    <a:pt x="573702" y="5297257"/>
                  </a:cubicBezTo>
                  <a:cubicBezTo>
                    <a:pt x="267490" y="5241726"/>
                    <a:pt x="3573" y="5149523"/>
                    <a:pt x="0" y="4801433"/>
                  </a:cubicBezTo>
                  <a:cubicBezTo>
                    <a:pt x="175972" y="4341452"/>
                    <a:pt x="109662" y="1139707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82615" y="193825"/>
                    <a:pt x="234686" y="41957"/>
                    <a:pt x="573702" y="0"/>
                  </a:cubicBezTo>
                  <a:cubicBezTo>
                    <a:pt x="5586688" y="227255"/>
                    <a:pt x="7951458" y="242395"/>
                    <a:pt x="10446835" y="0"/>
                  </a:cubicBezTo>
                  <a:cubicBezTo>
                    <a:pt x="10767911" y="68540"/>
                    <a:pt x="11045541" y="305702"/>
                    <a:pt x="11020538" y="495823"/>
                  </a:cubicBezTo>
                  <a:cubicBezTo>
                    <a:pt x="10865106" y="1476395"/>
                    <a:pt x="11171780" y="4120663"/>
                    <a:pt x="11020538" y="4801433"/>
                  </a:cubicBezTo>
                  <a:cubicBezTo>
                    <a:pt x="10988408" y="5091591"/>
                    <a:pt x="10726968" y="5222155"/>
                    <a:pt x="10446835" y="5297257"/>
                  </a:cubicBezTo>
                  <a:cubicBezTo>
                    <a:pt x="6798835" y="5405001"/>
                    <a:pt x="2932341" y="5409718"/>
                    <a:pt x="573702" y="5297257"/>
                  </a:cubicBezTo>
                  <a:cubicBezTo>
                    <a:pt x="263419" y="5194561"/>
                    <a:pt x="-67305" y="5134956"/>
                    <a:pt x="0" y="4801433"/>
                  </a:cubicBezTo>
                  <a:cubicBezTo>
                    <a:pt x="118858" y="4371524"/>
                    <a:pt x="81765" y="1123734"/>
                    <a:pt x="0" y="495823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599</Words>
  <Application>Microsoft Office PowerPoint</Application>
  <PresentationFormat>Widescreen</PresentationFormat>
  <Paragraphs>71</Paragraphs>
  <Slides>23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 (Body)</vt:lpstr>
      <vt:lpstr>iCiel Cucho Bold</vt:lpstr>
      <vt:lpstr>iCiel Pony</vt:lpstr>
      <vt:lpstr>Praise</vt:lpstr>
      <vt:lpstr>Arial</vt:lpstr>
      <vt:lpstr>Calibri</vt:lpstr>
      <vt:lpstr>Calibri Light</vt:lpstr>
      <vt:lpstr>Times New Roman</vt:lpstr>
      <vt:lpstr>1_Office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2023-08-06T06:48:02Z</dcterms:created>
  <dcterms:modified xsi:type="dcterms:W3CDTF">2023-10-14T07:39:16Z</dcterms:modified>
</cp:coreProperties>
</file>