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2.png"/><Relationship Id="rId4" Type="http://schemas.openxmlformats.org/officeDocument/2006/relationships/image" Target="../media/image81.emf"/><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366</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微软雅黑</vt:lpstr>
      <vt:lpstr>南构明史稿鉴</vt:lpstr>
      <vt:lpstr>Arial</vt:lpstr>
      <vt:lpstr>Calibri</vt:lpstr>
      <vt:lpstr>Calibri Light</vt:lpstr>
      <vt:lpstr>Cambria</vt:lpstr>
      <vt:lpstr>Georgia</vt:lpstr>
      <vt:lpstr>Segoe UI Historic</vt:lpstr>
      <vt:lpstr>UTM Guanine</vt:lpstr>
      <vt:lpstr>Wingdings</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2023-08-09T03:47:40Z</dcterms:created>
  <dcterms:modified xsi:type="dcterms:W3CDTF">2023-08-16T05:53:34Z</dcterms:modified>
</cp:coreProperties>
</file>