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3" r:id="rId3"/>
    <p:sldMasterId id="2147483688" r:id="rId4"/>
  </p:sldMasterIdLst>
  <p:notesMasterIdLst>
    <p:notesMasterId r:id="rId32"/>
  </p:notesMasterIdLst>
  <p:sldIdLst>
    <p:sldId id="275" r:id="rId5"/>
    <p:sldId id="274" r:id="rId6"/>
    <p:sldId id="309" r:id="rId7"/>
    <p:sldId id="310" r:id="rId8"/>
    <p:sldId id="311" r:id="rId9"/>
    <p:sldId id="278" r:id="rId10"/>
    <p:sldId id="312" r:id="rId11"/>
    <p:sldId id="313" r:id="rId12"/>
    <p:sldId id="297" r:id="rId13"/>
    <p:sldId id="295" r:id="rId14"/>
    <p:sldId id="314" r:id="rId15"/>
    <p:sldId id="315" r:id="rId16"/>
    <p:sldId id="316" r:id="rId17"/>
    <p:sldId id="317" r:id="rId18"/>
    <p:sldId id="318" r:id="rId19"/>
    <p:sldId id="319" r:id="rId20"/>
    <p:sldId id="320" r:id="rId21"/>
    <p:sldId id="321" r:id="rId22"/>
    <p:sldId id="322" r:id="rId23"/>
    <p:sldId id="323" r:id="rId24"/>
    <p:sldId id="324" r:id="rId25"/>
    <p:sldId id="325" r:id="rId26"/>
    <p:sldId id="326" r:id="rId27"/>
    <p:sldId id="327" r:id="rId28"/>
    <p:sldId id="328" r:id="rId29"/>
    <p:sldId id="329" r:id="rId30"/>
    <p:sldId id="30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BB9DC2-EFBD-4256-BA4D-02AE9111EC7B}" type="datetimeFigureOut">
              <a:rPr lang="en-US" smtClean="0"/>
              <a:t>10/9/2023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8BC87-FACC-4DF8-9844-D5520B5A4496}" type="slidenum">
              <a:rPr lang="en-US" smtClean="0"/>
              <a:t>‹#›</a:t>
            </a:fld>
            <a:endParaRPr lang="en-US"/>
          </a:p>
        </p:txBody>
      </p:sp>
    </p:spTree>
    <p:extLst>
      <p:ext uri="{BB962C8B-B14F-4D97-AF65-F5344CB8AC3E}">
        <p14:creationId xmlns:p14="http://schemas.microsoft.com/office/powerpoint/2010/main" val="17907118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5363"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1536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5015BF6-843C-4555-A288-408DAD78A54C}"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3605117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027009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7842323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8021580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325115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659157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1812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505979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277038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452630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015156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8815652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22</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275999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23</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8905008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24</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9216336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eaLnBrk="1" hangingPunct="1"/>
            <a:endParaRPr lang="zh-CN" altLang="en-US"/>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25</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862203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26</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16447414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2467"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62468"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DD4AD72A-7863-4AF9-A2BE-F05AB4A85AB4}"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27</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57977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3706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69024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969e3572d5_0_14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969e3572d5_0_14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708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17411" name="备注占位符 2"/>
          <p:cNvSpPr>
            <a:spLocks noGrp="1" noChangeArrowheads="1"/>
          </p:cNvSpPr>
          <p:nvPr>
            <p:ph type="body" idx="4294967295"/>
          </p:nvPr>
        </p:nvSpPr>
        <p:spPr/>
        <p:txBody>
          <a:bodyPr/>
          <a:lstStyle/>
          <a:p>
            <a:pPr eaLnBrk="1" hangingPunct="1"/>
            <a:endParaRPr lang="zh-CN" altLang="en-US"/>
          </a:p>
        </p:txBody>
      </p:sp>
      <p:sp>
        <p:nvSpPr>
          <p:cNvPr id="174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FB9A7704-82FB-47E4-91E2-A020ADB2FE33}"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8</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194525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58371" name="备注占位符 2"/>
          <p:cNvSpPr>
            <a:spLocks noGrp="1" noChangeArrowheads="1"/>
          </p:cNvSpPr>
          <p:nvPr>
            <p:ph type="body" idx="4294967295"/>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latin typeface="UTM Duepuntozero" panose="02040603050506020204" pitchFamily="18" charset="0"/>
              </a:rPr>
              <a:t>Thiết</a:t>
            </a:r>
            <a:r>
              <a:rPr lang="en-US" dirty="0">
                <a:latin typeface="UTM Duepuntozero" panose="02040603050506020204" pitchFamily="18" charset="0"/>
              </a:rPr>
              <a:t> </a:t>
            </a:r>
            <a:r>
              <a:rPr lang="en-US" dirty="0" err="1">
                <a:latin typeface="UTM Duepuntozero" panose="02040603050506020204" pitchFamily="18" charset="0"/>
              </a:rPr>
              <a:t>kế</a:t>
            </a:r>
            <a:r>
              <a:rPr lang="en-US" dirty="0">
                <a:latin typeface="UTM Duepuntozero" panose="02040603050506020204" pitchFamily="18" charset="0"/>
              </a:rPr>
              <a:t>: </a:t>
            </a:r>
            <a:r>
              <a:rPr lang="en-US" dirty="0" err="1">
                <a:latin typeface="UTM Duepuntozero" panose="02040603050506020204" pitchFamily="18" charset="0"/>
              </a:rPr>
              <a:t>Hương</a:t>
            </a:r>
            <a:r>
              <a:rPr lang="en-US" dirty="0">
                <a:latin typeface="UTM Duepuntozero" panose="02040603050506020204" pitchFamily="18" charset="0"/>
              </a:rPr>
              <a:t> </a:t>
            </a:r>
            <a:r>
              <a:rPr lang="en-US" dirty="0" err="1">
                <a:latin typeface="UTM Duepuntozero" panose="02040603050506020204" pitchFamily="18" charset="0"/>
              </a:rPr>
              <a:t>Thảo</a:t>
            </a:r>
            <a:r>
              <a:rPr lang="en-US" dirty="0">
                <a:latin typeface="UTM Duepuntozero" panose="02040603050506020204" pitchFamily="18" charset="0"/>
              </a:rPr>
              <a:t> – </a:t>
            </a:r>
            <a:r>
              <a:rPr lang="en-US" dirty="0" err="1">
                <a:latin typeface="UTM Duepuntozero" panose="02040603050506020204" pitchFamily="18" charset="0"/>
              </a:rPr>
              <a:t>Zalo</a:t>
            </a:r>
            <a:r>
              <a:rPr lang="en-US" dirty="0">
                <a:latin typeface="UTM Duepuntozero" panose="02040603050506020204" pitchFamily="18" charset="0"/>
              </a:rPr>
              <a:t> 0972.115.126. </a:t>
            </a:r>
            <a:r>
              <a:rPr lang="en-US" dirty="0" err="1">
                <a:latin typeface="UTM Duepuntozero" panose="02040603050506020204" pitchFamily="18" charset="0"/>
              </a:rPr>
              <a:t>Các</a:t>
            </a:r>
            <a:r>
              <a:rPr lang="en-US" dirty="0">
                <a:latin typeface="UTM Duepuntozero" panose="02040603050506020204" pitchFamily="18" charset="0"/>
              </a:rPr>
              <a:t> nick </a:t>
            </a:r>
            <a:r>
              <a:rPr lang="en-US" dirty="0" err="1">
                <a:latin typeface="UTM Duepuntozero" panose="02040603050506020204" pitchFamily="18" charset="0"/>
              </a:rPr>
              <a:t>khác</a:t>
            </a:r>
            <a:r>
              <a:rPr lang="en-US" dirty="0">
                <a:latin typeface="UTM Duepuntozero" panose="02040603050506020204" pitchFamily="18" charset="0"/>
              </a:rPr>
              <a:t> </a:t>
            </a:r>
            <a:r>
              <a:rPr lang="en-US" dirty="0" err="1">
                <a:latin typeface="UTM Duepuntozero" panose="02040603050506020204" pitchFamily="18" charset="0"/>
              </a:rPr>
              <a:t>đều</a:t>
            </a:r>
            <a:r>
              <a:rPr lang="en-US" dirty="0">
                <a:latin typeface="UTM Duepuntozero" panose="02040603050506020204" pitchFamily="18" charset="0"/>
              </a:rPr>
              <a:t> </a:t>
            </a:r>
            <a:r>
              <a:rPr lang="en-US" dirty="0" err="1">
                <a:latin typeface="UTM Duepuntozero" panose="02040603050506020204" pitchFamily="18" charset="0"/>
              </a:rPr>
              <a:t>là</a:t>
            </a:r>
            <a:r>
              <a:rPr lang="en-US" dirty="0">
                <a:latin typeface="UTM Duepuntozero" panose="02040603050506020204" pitchFamily="18" charset="0"/>
              </a:rPr>
              <a:t> </a:t>
            </a:r>
            <a:r>
              <a:rPr lang="en-US" dirty="0" err="1">
                <a:latin typeface="UTM Duepuntozero" panose="02040603050506020204" pitchFamily="18" charset="0"/>
              </a:rPr>
              <a:t>giả</a:t>
            </a:r>
            <a:r>
              <a:rPr lang="en-US" dirty="0">
                <a:latin typeface="UTM Duepuntozero" panose="02040603050506020204" pitchFamily="18" charset="0"/>
              </a:rPr>
              <a:t> </a:t>
            </a:r>
            <a:r>
              <a:rPr lang="en-US" dirty="0" err="1">
                <a:latin typeface="UTM Duepuntozero" panose="02040603050506020204" pitchFamily="18" charset="0"/>
              </a:rPr>
              <a:t>mạo</a:t>
            </a:r>
            <a:r>
              <a:rPr lang="en-US" dirty="0">
                <a:latin typeface="UTM Duepuntozero" panose="02040603050506020204" pitchFamily="18" charset="0"/>
              </a:rPr>
              <a:t>, </a:t>
            </a:r>
            <a:r>
              <a:rPr lang="en-US" dirty="0" err="1">
                <a:latin typeface="UTM Duepuntozero" panose="02040603050506020204" pitchFamily="18" charset="0"/>
              </a:rPr>
              <a:t>ăn</a:t>
            </a:r>
            <a:r>
              <a:rPr lang="en-US" dirty="0">
                <a:latin typeface="UTM Duepuntozero" panose="02040603050506020204" pitchFamily="18" charset="0"/>
              </a:rPr>
              <a:t> </a:t>
            </a:r>
            <a:r>
              <a:rPr lang="en-US" dirty="0" err="1">
                <a:latin typeface="UTM Duepuntozero" panose="02040603050506020204" pitchFamily="18" charset="0"/>
              </a:rPr>
              <a:t>cắp</a:t>
            </a:r>
            <a:r>
              <a:rPr lang="en-US" dirty="0">
                <a:latin typeface="UTM Duepuntozero" panose="02040603050506020204" pitchFamily="18" charset="0"/>
              </a:rPr>
              <a:t> </a:t>
            </a:r>
            <a:r>
              <a:rPr lang="en-US" dirty="0" err="1">
                <a:latin typeface="UTM Duepuntozero" panose="02040603050506020204" pitchFamily="18" charset="0"/>
              </a:rPr>
              <a:t>chất</a:t>
            </a:r>
            <a:r>
              <a:rPr lang="en-US" dirty="0">
                <a:latin typeface="UTM Duepuntozero" panose="02040603050506020204" pitchFamily="18" charset="0"/>
              </a:rPr>
              <a:t> </a:t>
            </a:r>
            <a:r>
              <a:rPr lang="en-US" dirty="0" err="1">
                <a:latin typeface="UTM Duepuntozero" panose="02040603050506020204" pitchFamily="18" charset="0"/>
              </a:rPr>
              <a:t>xám</a:t>
            </a:r>
            <a:endParaRPr lang="en-US" dirty="0">
              <a:latin typeface="UTM Duepuntozero" panose="02040603050506020204" pitchFamily="18" charset="0"/>
            </a:endParaRPr>
          </a:p>
        </p:txBody>
      </p:sp>
      <p:sp>
        <p:nvSpPr>
          <p:cNvPr id="583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02DAB491-1FE9-408F-86E0-2FC32A2AED8A}"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9</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37105111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10</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4270341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幻灯片图像占位符 1"/>
          <p:cNvSpPr>
            <a:spLocks noGrp="1" noRot="1" noChangeAspect="1" noChangeArrowheads="1" noTextEdit="1"/>
          </p:cNvSpPr>
          <p:nvPr>
            <p:ph type="sldImg" idx="4294967295"/>
          </p:nvPr>
        </p:nvSpPr>
        <p:spPr bwMode="auto">
          <a:ln>
            <a:solidFill>
              <a:srgbClr val="000000"/>
            </a:solidFill>
            <a:miter lim="800000"/>
            <a:headEnd/>
            <a:tailEnd/>
          </a:ln>
        </p:spPr>
      </p:sp>
      <p:sp>
        <p:nvSpPr>
          <p:cNvPr id="60419" name="备注占位符 2"/>
          <p:cNvSpPr>
            <a:spLocks noGrp="1" noChangeArrowheads="1"/>
          </p:cNvSpPr>
          <p:nvPr>
            <p:ph type="body" idx="4294967295"/>
          </p:nvPr>
        </p:nvSpPr>
        <p:spPr/>
        <p:txBody>
          <a:bodyPr/>
          <a:lstStyle/>
          <a:p>
            <a:pPr eaLnBrk="1" hangingPunct="1"/>
            <a:endParaRPr lang="zh-CN" altLang="en-US"/>
          </a:p>
        </p:txBody>
      </p:sp>
      <p:sp>
        <p:nvSpPr>
          <p:cNvPr id="6042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New Roman" panose="02020603050405020304" pitchFamily="18" charset="0"/>
                <a:ea typeface="宋体" panose="02010600030101010101" pitchFamily="2" charset="-122"/>
              </a:defRPr>
            </a:lvl1pPr>
            <a:lvl2pPr marL="742950" indent="-285750">
              <a:defRPr sz="2400">
                <a:solidFill>
                  <a:schemeClr val="tx1"/>
                </a:solidFill>
                <a:latin typeface="Times New Roman" panose="02020603050405020304" pitchFamily="18" charset="0"/>
                <a:ea typeface="宋体" panose="02010600030101010101" pitchFamily="2" charset="-122"/>
              </a:defRPr>
            </a:lvl2pPr>
            <a:lvl3pPr marL="1143000" indent="-228600">
              <a:defRPr sz="2400">
                <a:solidFill>
                  <a:schemeClr val="tx1"/>
                </a:solidFill>
                <a:latin typeface="Times New Roman" panose="02020603050405020304" pitchFamily="18" charset="0"/>
                <a:ea typeface="宋体" panose="02010600030101010101" pitchFamily="2" charset="-122"/>
              </a:defRPr>
            </a:lvl3pPr>
            <a:lvl4pPr marL="1600200" indent="-228600">
              <a:defRPr sz="2400">
                <a:solidFill>
                  <a:schemeClr val="tx1"/>
                </a:solidFill>
                <a:latin typeface="Times New Roman" panose="02020603050405020304" pitchFamily="18" charset="0"/>
                <a:ea typeface="宋体" panose="02010600030101010101" pitchFamily="2" charset="-122"/>
              </a:defRPr>
            </a:lvl4pPr>
            <a:lvl5pPr marL="2057400" indent="-228600">
              <a:defRPr sz="24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宋体" panose="02010600030101010101" pitchFamily="2" charset="-122"/>
              </a:defRPr>
            </a:lvl9pPr>
          </a:lstStyle>
          <a:p>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fld id="{85C9EC85-2B2B-4638-9D41-3EFA90CBC78D}" type="slidenum">
              <a:rPr kumimoji="0" lang="zh-CN" alt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宋体" panose="02010600030101010101" pitchFamily="2" charset="-122"/>
                <a:cs typeface="+mn-cs"/>
              </a:rPr>
              <a:pPr marL="0" marR="0" lvl="0" indent="0" algn="r" defTabSz="914400" rtl="0" eaLnBrk="0" fontAlgn="base" latinLnBrk="0" hangingPunct="0">
                <a:lnSpc>
                  <a:spcPct val="100000"/>
                </a:lnSpc>
                <a:spcBef>
                  <a:spcPct val="0"/>
                </a:spcBef>
                <a:spcAft>
                  <a:spcPct val="0"/>
                </a:spcAft>
                <a:buClrTx/>
                <a:buSzTx/>
                <a:buFont typeface="Arial" panose="020B0604020202020204" pitchFamily="34" charset="0"/>
                <a:buNone/>
                <a:tabLst/>
                <a:defRPr/>
              </a:pPr>
              <a:t>11</a:t>
            </a:fld>
            <a:endParaRPr kumimoji="0" lang="zh-CN" altLang="en-US" sz="1200" b="0" i="0" u="none" strike="noStrike" kern="1200" cap="none" spc="0" normalizeH="0" baseline="0" noProof="0">
              <a:ln>
                <a:noFill/>
              </a:ln>
              <a:solidFill>
                <a:prstClr val="black"/>
              </a:solidFill>
              <a:effectLst/>
              <a:uLnTx/>
              <a:uFillTx/>
              <a:latin typeface="Times New Roman" panose="02020603050405020304" pitchFamily="18" charset="0"/>
              <a:ea typeface="宋体" panose="02010600030101010101" pitchFamily="2" charset="-122"/>
              <a:cs typeface="+mn-cs"/>
            </a:endParaRPr>
          </a:p>
        </p:txBody>
      </p:sp>
    </p:spTree>
    <p:extLst>
      <p:ext uri="{BB962C8B-B14F-4D97-AF65-F5344CB8AC3E}">
        <p14:creationId xmlns:p14="http://schemas.microsoft.com/office/powerpoint/2010/main" val="2528817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noProof="1"/>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noProof="1"/>
              <a:t>单击此处编辑母版副标题样式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01CAE075-5F14-425A-80EF-8E41271E689A}" type="slidenum">
              <a:rPr lang="zh-CN" altLang="en-US"/>
              <a:pPr>
                <a:defRPr/>
              </a:pPr>
              <a:t>‹#›</a:t>
            </a:fld>
            <a:endParaRPr lang="zh-CN" altLang="en-US"/>
          </a:p>
        </p:txBody>
      </p:sp>
    </p:spTree>
    <p:extLst>
      <p:ext uri="{BB962C8B-B14F-4D97-AF65-F5344CB8AC3E}">
        <p14:creationId xmlns:p14="http://schemas.microsoft.com/office/powerpoint/2010/main" val="209274363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竖排文字占位符 2"/>
          <p:cNvSpPr>
            <a:spLocks noGrp="1"/>
          </p:cNvSpPr>
          <p:nvPr>
            <p:ph type="body" orient="vert" idx="1"/>
          </p:nvPr>
        </p:nvSpPr>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87232281-C771-4757-B385-2A0A26E250DF}" type="slidenum">
              <a:rPr lang="zh-CN" altLang="en-US"/>
              <a:pPr>
                <a:defRPr/>
              </a:pPr>
              <a:t>‹#›</a:t>
            </a:fld>
            <a:endParaRPr lang="zh-CN" altLang="en-US"/>
          </a:p>
        </p:txBody>
      </p:sp>
    </p:spTree>
    <p:extLst>
      <p:ext uri="{BB962C8B-B14F-4D97-AF65-F5344CB8AC3E}">
        <p14:creationId xmlns:p14="http://schemas.microsoft.com/office/powerpoint/2010/main" val="2600454870"/>
      </p:ext>
    </p:extLst>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686800" y="609600"/>
            <a:ext cx="2590800" cy="5486400"/>
          </a:xfrm>
        </p:spPr>
        <p:txBody>
          <a:bodyPr vert="eaVert"/>
          <a:lstStyle/>
          <a:p>
            <a:r>
              <a:rPr lang="zh-CN" altLang="en-US" noProof="1"/>
              <a:t>单击此处编辑母版标题样式</a:t>
            </a:r>
          </a:p>
        </p:txBody>
      </p:sp>
      <p:sp>
        <p:nvSpPr>
          <p:cNvPr id="3" name="竖排文字占位符 2"/>
          <p:cNvSpPr>
            <a:spLocks noGrp="1"/>
          </p:cNvSpPr>
          <p:nvPr>
            <p:ph type="body" orient="vert" idx="1"/>
          </p:nvPr>
        </p:nvSpPr>
        <p:spPr>
          <a:xfrm>
            <a:off x="914400" y="609600"/>
            <a:ext cx="7569200" cy="5486400"/>
          </a:xfrm>
        </p:spPr>
        <p:txBody>
          <a:bodyPr vert="eaVert"/>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B00B3FDA-0FC4-4A6B-8649-C31477758D25}" type="slidenum">
              <a:rPr lang="zh-CN" altLang="en-US"/>
              <a:pPr>
                <a:defRPr/>
              </a:pPr>
              <a:t>‹#›</a:t>
            </a:fld>
            <a:endParaRPr lang="zh-CN" altLang="en-US"/>
          </a:p>
        </p:txBody>
      </p:sp>
    </p:spTree>
    <p:extLst>
      <p:ext uri="{BB962C8B-B14F-4D97-AF65-F5344CB8AC3E}">
        <p14:creationId xmlns:p14="http://schemas.microsoft.com/office/powerpoint/2010/main" val="1553633620"/>
      </p:ext>
    </p:extLst>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854199"/>
            <a:ext cx="9144000" cy="1655763"/>
          </a:xfrm>
        </p:spPr>
        <p:txBody>
          <a:bodyPr anchor="b">
            <a:normAutofit/>
          </a:bodyPr>
          <a:lstStyle>
            <a:lvl1pPr algn="ctr">
              <a:defRPr sz="7200" b="0"/>
            </a:lvl1pPr>
          </a:lstStyle>
          <a:p>
            <a:r>
              <a:rPr lang="zh-CN" altLang="en-US"/>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48316E9D-72E9-4BBD-B89B-0FD1DBA591AE}" type="datetimeFigureOut">
              <a:rPr lang="zh-CN" altLang="en-US"/>
              <a:pPr>
                <a:defRPr/>
              </a:pPr>
              <a:t>2023/10/9</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ADEC8507-07EB-412E-ABFE-213BB9DF9EAF}" type="slidenum">
              <a:rPr lang="zh-CN" altLang="en-US"/>
              <a:pPr>
                <a:defRPr/>
              </a:pPr>
              <a:t>‹#›</a:t>
            </a:fld>
            <a:endParaRPr lang="zh-CN" altLang="en-US"/>
          </a:p>
        </p:txBody>
      </p:sp>
    </p:spTree>
    <p:extLst>
      <p:ext uri="{BB962C8B-B14F-4D97-AF65-F5344CB8AC3E}">
        <p14:creationId xmlns:p14="http://schemas.microsoft.com/office/powerpoint/2010/main" val="1298454628"/>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81E50ED-63FD-4729-A61D-92DE59A0D8ED}" type="datetimeFigureOut">
              <a:rPr lang="zh-CN" altLang="en-US"/>
              <a:pPr>
                <a:defRPr/>
              </a:pPr>
              <a:t>2023/10/9</a:t>
            </a:fld>
            <a:endParaRPr lang="zh-CN" altLang="en-US" dirty="0"/>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10A0FC58-2290-4780-82B5-4AE27E84E188}" type="slidenum">
              <a:rPr lang="zh-CN" altLang="en-US"/>
              <a:pPr>
                <a:defRPr/>
              </a:pPr>
              <a:t>‹#›</a:t>
            </a:fld>
            <a:endParaRPr lang="zh-CN" altLang="en-US"/>
          </a:p>
        </p:txBody>
      </p:sp>
    </p:spTree>
    <p:extLst>
      <p:ext uri="{BB962C8B-B14F-4D97-AF65-F5344CB8AC3E}">
        <p14:creationId xmlns:p14="http://schemas.microsoft.com/office/powerpoint/2010/main" val="121938618"/>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5" name="标题 4"/>
          <p:cNvSpPr>
            <a:spLocks noGrp="1"/>
          </p:cNvSpPr>
          <p:nvPr>
            <p:ph type="title"/>
          </p:nvPr>
        </p:nvSpPr>
        <p:spPr>
          <a:xfrm>
            <a:off x="838200" y="2187443"/>
            <a:ext cx="10515600" cy="2483115"/>
          </a:xfrm>
        </p:spPr>
        <p:txBody>
          <a:bodyPr>
            <a:normAutofit/>
          </a:bodyPr>
          <a:lstStyle>
            <a:lvl1pPr algn="ctr">
              <a:defRPr sz="6000" b="0"/>
            </a:lvl1pPr>
          </a:lstStyle>
          <a:p>
            <a:r>
              <a:rPr lang="zh-CN" altLang="en-US"/>
              <a:t>单击此处编辑母版标题样式</a:t>
            </a:r>
            <a:endParaRPr lang="zh-CN" altLang="en-US" dirty="0"/>
          </a:p>
        </p:txBody>
      </p:sp>
      <p:sp>
        <p:nvSpPr>
          <p:cNvPr id="3"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FA7DE8C7-A2FA-40D8-939D-39E30041261F}" type="datetimeFigureOut">
              <a:rPr lang="zh-CN" altLang="en-US"/>
              <a:pPr>
                <a:defRPr/>
              </a:pPr>
              <a:t>2023/10/9</a:t>
            </a:fld>
            <a:endParaRPr lang="zh-CN" altLang="en-US"/>
          </a:p>
        </p:txBody>
      </p:sp>
      <p:sp>
        <p:nvSpPr>
          <p:cNvPr id="4"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07179185-B019-4B05-A86B-6EBC3FC2007E}" type="slidenum">
              <a:rPr lang="zh-CN" altLang="en-US"/>
              <a:pPr>
                <a:defRPr/>
              </a:pPr>
              <a:t>‹#›</a:t>
            </a:fld>
            <a:endParaRPr lang="zh-CN" altLang="en-US"/>
          </a:p>
        </p:txBody>
      </p:sp>
    </p:spTree>
    <p:extLst>
      <p:ext uri="{BB962C8B-B14F-4D97-AF65-F5344CB8AC3E}">
        <p14:creationId xmlns:p14="http://schemas.microsoft.com/office/powerpoint/2010/main" val="367228839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D2F79E97-A219-40FD-B663-67425F1A7D0D}" type="datetimeFigureOut">
              <a:rPr lang="zh-CN" altLang="en-US"/>
              <a:pPr>
                <a:defRPr/>
              </a:pPr>
              <a:t>2023/10/9</a:t>
            </a:fld>
            <a:endParaRPr lang="zh-CN" altLang="en-US"/>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6BAF99E-E632-42D4-B447-0E851BD605F8}" type="slidenum">
              <a:rPr lang="zh-CN" altLang="en-US"/>
              <a:pPr>
                <a:defRPr/>
              </a:pPr>
              <a:t>‹#›</a:t>
            </a:fld>
            <a:endParaRPr lang="zh-CN" altLang="en-US"/>
          </a:p>
        </p:txBody>
      </p:sp>
    </p:spTree>
    <p:extLst>
      <p:ext uri="{BB962C8B-B14F-4D97-AF65-F5344CB8AC3E}">
        <p14:creationId xmlns:p14="http://schemas.microsoft.com/office/powerpoint/2010/main" val="2450753676"/>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68DAA0A-9465-4720-B7A7-2C1B6D919858}" type="datetimeFigureOut">
              <a:rPr lang="zh-CN" altLang="en-US"/>
              <a:pPr>
                <a:defRPr/>
              </a:pPr>
              <a:t>2023/10/9</a:t>
            </a:fld>
            <a:endParaRPr lang="zh-CN" altLang="en-US"/>
          </a:p>
        </p:txBody>
      </p:sp>
      <p:sp>
        <p:nvSpPr>
          <p:cNvPr id="8" name="页脚占位符 7"/>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9" name="灯片编号占位符 8"/>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8907E79B-80A8-4082-8BA0-B38E4A301716}" type="slidenum">
              <a:rPr lang="zh-CN" altLang="en-US"/>
              <a:pPr>
                <a:defRPr/>
              </a:pPr>
              <a:t>‹#›</a:t>
            </a:fld>
            <a:endParaRPr lang="zh-CN" altLang="en-US"/>
          </a:p>
        </p:txBody>
      </p:sp>
    </p:spTree>
    <p:extLst>
      <p:ext uri="{BB962C8B-B14F-4D97-AF65-F5344CB8AC3E}">
        <p14:creationId xmlns:p14="http://schemas.microsoft.com/office/powerpoint/2010/main" val="3078643726"/>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3238500" y="2159000"/>
            <a:ext cx="5715000" cy="1382450"/>
          </a:xfrm>
        </p:spPr>
        <p:txBody>
          <a:bodyPr anchor="b">
            <a:normAutofit/>
          </a:bodyPr>
          <a:lstStyle>
            <a:lvl1pPr algn="ctr">
              <a:defRPr sz="8000" b="0">
                <a:solidFill>
                  <a:schemeClr val="tx1"/>
                </a:solidFill>
              </a:defRPr>
            </a:lvl1pPr>
          </a:lstStyle>
          <a:p>
            <a:r>
              <a:rPr lang="zh-CN" altLang="en-US"/>
              <a:t>单击此处编辑母版标题样式</a:t>
            </a:r>
            <a:endParaRPr lang="zh-CN" altLang="en-US" dirty="0"/>
          </a:p>
        </p:txBody>
      </p:sp>
      <p:sp>
        <p:nvSpPr>
          <p:cNvPr id="37" name="内容占位符 36"/>
          <p:cNvSpPr>
            <a:spLocks noGrp="1"/>
          </p:cNvSpPr>
          <p:nvPr>
            <p:ph sz="quarter" idx="13"/>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a:t>单击此处编辑母版文本样式</a:t>
            </a:r>
          </a:p>
        </p:txBody>
      </p:sp>
      <p:sp>
        <p:nvSpPr>
          <p:cNvPr id="4"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40C1AF0F-C3CE-492F-835B-C87399E9B933}" type="datetimeFigureOut">
              <a:rPr lang="zh-CN" altLang="en-US"/>
              <a:pPr>
                <a:defRPr/>
              </a:pPr>
              <a:t>2023/10/9</a:t>
            </a:fld>
            <a:endParaRPr lang="zh-CN" altLang="en-US"/>
          </a:p>
        </p:txBody>
      </p:sp>
      <p:sp>
        <p:nvSpPr>
          <p:cNvPr id="5"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D9DB241B-3CE9-4512-800F-217A473884B6}" type="slidenum">
              <a:rPr lang="zh-CN" altLang="en-US"/>
              <a:pPr>
                <a:defRPr/>
              </a:pPr>
              <a:t>‹#›</a:t>
            </a:fld>
            <a:endParaRPr lang="zh-CN" altLang="en-US"/>
          </a:p>
        </p:txBody>
      </p:sp>
    </p:spTree>
    <p:extLst>
      <p:ext uri="{BB962C8B-B14F-4D97-AF65-F5344CB8AC3E}">
        <p14:creationId xmlns:p14="http://schemas.microsoft.com/office/powerpoint/2010/main" val="1664611638"/>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AAFB012F-E1D4-4E41-858D-6CCDE2B3B023}" type="datetimeFigureOut">
              <a:rPr lang="zh-CN" altLang="en-US"/>
              <a:pPr>
                <a:defRPr/>
              </a:pPr>
              <a:t>2023/10/9</a:t>
            </a:fld>
            <a:endParaRPr lang="zh-CN" altLang="en-US"/>
          </a:p>
        </p:txBody>
      </p:sp>
      <p:sp>
        <p:nvSpPr>
          <p:cNvPr id="3" name="页脚占位符 2"/>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4" name="灯片编号占位符 3"/>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D943F870-46F6-4B22-B715-0D2BAF2AF6F5}" type="slidenum">
              <a:rPr lang="zh-CN" altLang="en-US"/>
              <a:pPr>
                <a:defRPr/>
              </a:pPr>
              <a:t>‹#›</a:t>
            </a:fld>
            <a:endParaRPr lang="zh-CN" altLang="en-US"/>
          </a:p>
        </p:txBody>
      </p:sp>
    </p:spTree>
    <p:extLst>
      <p:ext uri="{BB962C8B-B14F-4D97-AF65-F5344CB8AC3E}">
        <p14:creationId xmlns:p14="http://schemas.microsoft.com/office/powerpoint/2010/main" val="453408696"/>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713673"/>
            <a:ext cx="4681654" cy="1428161"/>
          </a:xfrm>
        </p:spPr>
        <p:txBody>
          <a:bodyPr anchor="t">
            <a:normAutofit/>
          </a:bodyPr>
          <a:lstStyle>
            <a:lvl1pPr>
              <a:defRPr sz="3600"/>
            </a:lvl1pPr>
          </a:lstStyle>
          <a:p>
            <a:r>
              <a:rPr lang="zh-CN" altLang="en-US"/>
              <a:t>单击此处编辑母版标题样式</a:t>
            </a:r>
            <a:endParaRPr lang="zh-CN" altLang="en-US" dirty="0"/>
          </a:p>
        </p:txBody>
      </p:sp>
      <p:sp>
        <p:nvSpPr>
          <p:cNvPr id="3" name="图片占位符 2"/>
          <p:cNvSpPr>
            <a:spLocks noGrp="1" noChangeAspect="1"/>
          </p:cNvSpPr>
          <p:nvPr>
            <p:ph type="pic" idx="1"/>
          </p:nvPr>
        </p:nvSpPr>
        <p:spPr>
          <a:xfrm>
            <a:off x="5642517" y="713673"/>
            <a:ext cx="5711882" cy="54036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228735E0-1AC2-4833-A830-4965D6C8C6E1}" type="datetimeFigureOut">
              <a:rPr lang="zh-CN" altLang="en-US"/>
              <a:pPr>
                <a:defRPr/>
              </a:pPr>
              <a:t>2023/10/9</a:t>
            </a:fld>
            <a:endParaRPr lang="zh-CN" altLang="en-US" dirty="0"/>
          </a:p>
        </p:txBody>
      </p:sp>
      <p:sp>
        <p:nvSpPr>
          <p:cNvPr id="6" name="页脚占位符 5"/>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7" name="灯片编号占位符 6"/>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4E9B17E7-A987-4F38-9DC3-AEE6E4AAB6DD}" type="slidenum">
              <a:rPr lang="zh-CN" altLang="en-US"/>
              <a:pPr>
                <a:defRPr/>
              </a:pPr>
              <a:t>‹#›</a:t>
            </a:fld>
            <a:endParaRPr lang="zh-CN" altLang="en-US"/>
          </a:p>
        </p:txBody>
      </p:sp>
    </p:spTree>
    <p:extLst>
      <p:ext uri="{BB962C8B-B14F-4D97-AF65-F5344CB8AC3E}">
        <p14:creationId xmlns:p14="http://schemas.microsoft.com/office/powerpoint/2010/main" val="3576988517"/>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idx="1"/>
          </p:nvPr>
        </p:nvSpPr>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6753D49C-4586-43A6-B306-EC483BEF8EFD}" type="slidenum">
              <a:rPr lang="zh-CN" altLang="en-US"/>
              <a:pPr>
                <a:defRPr/>
              </a:pPr>
              <a:t>‹#›</a:t>
            </a:fld>
            <a:endParaRPr lang="zh-CN" altLang="en-US"/>
          </a:p>
        </p:txBody>
      </p:sp>
    </p:spTree>
    <p:extLst>
      <p:ext uri="{BB962C8B-B14F-4D97-AF65-F5344CB8AC3E}">
        <p14:creationId xmlns:p14="http://schemas.microsoft.com/office/powerpoint/2010/main" val="420498703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0444898" y="365125"/>
            <a:ext cx="908901" cy="5811838"/>
          </a:xfrm>
        </p:spPr>
        <p:txBody>
          <a:bodyPr vert="eaVert">
            <a:normAutofit/>
          </a:bodyPr>
          <a:lstStyle>
            <a:lvl1pPr>
              <a:defRPr sz="4400"/>
            </a:lvl1pPr>
          </a:lstStyle>
          <a:p>
            <a:r>
              <a:rPr lang="zh-CN" altLang="en-US"/>
              <a:t>单击此处编辑母版标题样式</a:t>
            </a:r>
            <a:endParaRPr lang="zh-CN" altLang="en-US" dirty="0"/>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lvl1pPr fontAlgn="base">
              <a:spcBef>
                <a:spcPct val="0"/>
              </a:spcBef>
              <a:spcAft>
                <a:spcPct val="0"/>
              </a:spcAft>
              <a:buFont typeface="Arial" panose="020B0604020202020204" pitchFamily="34" charset="0"/>
              <a:buNone/>
              <a:defRPr/>
            </a:lvl1pPr>
          </a:lstStyle>
          <a:p>
            <a:pPr>
              <a:defRPr/>
            </a:pPr>
            <a:fld id="{39F8EF95-AF09-4BF0-98AF-96E89E8AD7F5}" type="datetimeFigureOut">
              <a:rPr lang="zh-CN" altLang="en-US"/>
              <a:pPr>
                <a:defRPr/>
              </a:pPr>
              <a:t>2023/10/9</a:t>
            </a:fld>
            <a:endParaRPr lang="zh-CN" altLang="en-US"/>
          </a:p>
        </p:txBody>
      </p:sp>
      <p:sp>
        <p:nvSpPr>
          <p:cNvPr id="5" name="页脚占位符 4"/>
          <p:cNvSpPr>
            <a:spLocks noGrp="1"/>
          </p:cNvSpPr>
          <p:nvPr>
            <p:ph type="ftr" sz="quarter" idx="11"/>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6" name="灯片编号占位符 5"/>
          <p:cNvSpPr>
            <a:spLocks noGrp="1"/>
          </p:cNvSpPr>
          <p:nvPr>
            <p:ph type="sldNum" sz="quarter" idx="12"/>
          </p:nvPr>
        </p:nvSpPr>
        <p:spPr/>
        <p:txBody>
          <a:bodyPr/>
          <a:lstStyle>
            <a:lvl1pPr fontAlgn="base">
              <a:spcBef>
                <a:spcPct val="0"/>
              </a:spcBef>
              <a:spcAft>
                <a:spcPct val="0"/>
              </a:spcAft>
              <a:buFont typeface="Arial" panose="020B0604020202020204" pitchFamily="34" charset="0"/>
              <a:buNone/>
              <a:defRPr/>
            </a:lvl1pPr>
          </a:lstStyle>
          <a:p>
            <a:pPr>
              <a:defRPr/>
            </a:pPr>
            <a:fld id="{C911158D-23B5-4F39-93F7-70E064A23B29}" type="slidenum">
              <a:rPr lang="zh-CN" altLang="en-US"/>
              <a:pPr>
                <a:defRPr/>
              </a:pPr>
              <a:t>‹#›</a:t>
            </a:fld>
            <a:endParaRPr lang="zh-CN" altLang="en-US"/>
          </a:p>
        </p:txBody>
      </p:sp>
    </p:spTree>
    <p:extLst>
      <p:ext uri="{BB962C8B-B14F-4D97-AF65-F5344CB8AC3E}">
        <p14:creationId xmlns:p14="http://schemas.microsoft.com/office/powerpoint/2010/main" val="3244208065"/>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4"/>
          </p:nvPr>
        </p:nvSpPr>
        <p:spPr/>
        <p:txBody>
          <a:bodyPr/>
          <a:lstStyle>
            <a:lvl1pPr fontAlgn="base">
              <a:spcBef>
                <a:spcPct val="0"/>
              </a:spcBef>
              <a:spcAft>
                <a:spcPct val="0"/>
              </a:spcAft>
              <a:buFont typeface="Arial" panose="020B0604020202020204" pitchFamily="34" charset="0"/>
              <a:buNone/>
              <a:defRPr/>
            </a:lvl1pPr>
          </a:lstStyle>
          <a:p>
            <a:pPr>
              <a:defRPr/>
            </a:pPr>
            <a:fld id="{584D7766-CDCF-408B-BE44-8667D2EF61B4}" type="datetimeFigureOut">
              <a:rPr lang="zh-CN" altLang="en-US"/>
              <a:pPr>
                <a:defRPr/>
              </a:pPr>
              <a:t>2023/10/9</a:t>
            </a:fld>
            <a:endParaRPr lang="zh-CN" altLang="en-US"/>
          </a:p>
        </p:txBody>
      </p:sp>
      <p:sp>
        <p:nvSpPr>
          <p:cNvPr id="4" name="页脚占位符 3"/>
          <p:cNvSpPr>
            <a:spLocks noGrp="1"/>
          </p:cNvSpPr>
          <p:nvPr>
            <p:ph type="ftr" sz="quarter" idx="15"/>
          </p:nvPr>
        </p:nvSpPr>
        <p:spPr/>
        <p:txBody>
          <a:bodyPr/>
          <a:lstStyle>
            <a:lvl1pPr fontAlgn="base">
              <a:spcBef>
                <a:spcPct val="0"/>
              </a:spcBef>
              <a:spcAft>
                <a:spcPct val="0"/>
              </a:spcAft>
              <a:buFont typeface="Arial" panose="020B0604020202020204" pitchFamily="34" charset="0"/>
              <a:buNone/>
              <a:defRPr/>
            </a:lvl1pPr>
          </a:lstStyle>
          <a:p>
            <a:pPr>
              <a:defRPr/>
            </a:pPr>
            <a:endParaRPr lang="zh-CN" altLang="en-US"/>
          </a:p>
        </p:txBody>
      </p:sp>
      <p:sp>
        <p:nvSpPr>
          <p:cNvPr id="5" name="灯片编号占位符 4"/>
          <p:cNvSpPr>
            <a:spLocks noGrp="1"/>
          </p:cNvSpPr>
          <p:nvPr>
            <p:ph type="sldNum" sz="quarter" idx="16"/>
          </p:nvPr>
        </p:nvSpPr>
        <p:spPr/>
        <p:txBody>
          <a:bodyPr/>
          <a:lstStyle>
            <a:lvl1pPr fontAlgn="base">
              <a:spcBef>
                <a:spcPct val="0"/>
              </a:spcBef>
              <a:spcAft>
                <a:spcPct val="0"/>
              </a:spcAft>
              <a:buFont typeface="Arial" panose="020B0604020202020204" pitchFamily="34" charset="0"/>
              <a:buNone/>
              <a:defRPr/>
            </a:lvl1pPr>
          </a:lstStyle>
          <a:p>
            <a:pPr>
              <a:defRPr/>
            </a:pPr>
            <a:fld id="{B85EB3EA-10EE-48FC-B482-10A30CE0C91E}" type="slidenum">
              <a:rPr lang="zh-CN" altLang="en-US"/>
              <a:pPr>
                <a:defRPr/>
              </a:pPr>
              <a:t>‹#›</a:t>
            </a:fld>
            <a:endParaRPr lang="zh-CN" altLang="en-US"/>
          </a:p>
        </p:txBody>
      </p:sp>
    </p:spTree>
    <p:extLst>
      <p:ext uri="{BB962C8B-B14F-4D97-AF65-F5344CB8AC3E}">
        <p14:creationId xmlns:p14="http://schemas.microsoft.com/office/powerpoint/2010/main" val="2651847244"/>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177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21332692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2023/10/9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133698755"/>
      </p:ext>
    </p:extLst>
  </p:cSld>
  <p:clrMapOvr>
    <a:masterClrMapping/>
  </p:clrMapOvr>
  <p:transition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2023/10/9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644470116"/>
      </p:ext>
    </p:extLst>
  </p:cSld>
  <p:clrMapOvr>
    <a:masterClrMapping/>
  </p:clrMapOvr>
  <p:transition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001 Home">
  <p:cSld name="001 Home">
    <p:bg>
      <p:bgPr>
        <a:solidFill>
          <a:schemeClr val="lt2"/>
        </a:solidFill>
        <a:effectLst/>
      </p:bgPr>
    </p:bg>
    <p:spTree>
      <p:nvGrpSpPr>
        <p:cNvPr id="1" name="Shape 12"/>
        <p:cNvGrpSpPr/>
        <p:nvPr/>
      </p:nvGrpSpPr>
      <p:grpSpPr>
        <a:xfrm>
          <a:off x="0" y="0"/>
          <a:ext cx="0" cy="0"/>
          <a:chOff x="0" y="0"/>
          <a:chExt cx="0" cy="0"/>
        </a:xfrm>
      </p:grpSpPr>
      <p:sp>
        <p:nvSpPr>
          <p:cNvPr id="13" name="Google Shape;13;p2"/>
          <p:cNvSpPr/>
          <p:nvPr/>
        </p:nvSpPr>
        <p:spPr>
          <a:xfrm>
            <a:off x="502278" y="555375"/>
            <a:ext cx="11415402"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4" name="Google Shape;14;p2"/>
          <p:cNvSpPr/>
          <p:nvPr/>
        </p:nvSpPr>
        <p:spPr>
          <a:xfrm>
            <a:off x="792475" y="555375"/>
            <a:ext cx="1093598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5" name="Google Shape;65;p2"/>
          <p:cNvSpPr/>
          <p:nvPr/>
        </p:nvSpPr>
        <p:spPr>
          <a:xfrm>
            <a:off x="854481" y="77847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6" name="Google Shape;66;p2"/>
          <p:cNvSpPr/>
          <p:nvPr/>
        </p:nvSpPr>
        <p:spPr>
          <a:xfrm>
            <a:off x="825212" y="73709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7" name="Google Shape;67;p2"/>
          <p:cNvSpPr/>
          <p:nvPr/>
        </p:nvSpPr>
        <p:spPr>
          <a:xfrm>
            <a:off x="765664" y="792607"/>
            <a:ext cx="9648357"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68" name="Google Shape;68;p2"/>
          <p:cNvSpPr/>
          <p:nvPr/>
        </p:nvSpPr>
        <p:spPr>
          <a:xfrm>
            <a:off x="766675" y="739116"/>
            <a:ext cx="10410154"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69" name="Google Shape;69;p2" descr="A picture containing drawing&#10;&#10;Description automatically generated"/>
          <p:cNvPicPr preferRelativeResize="0"/>
          <p:nvPr/>
        </p:nvPicPr>
        <p:blipFill rotWithShape="1">
          <a:blip r:embed="rId2">
            <a:alphaModFix amt="14000"/>
          </a:blip>
          <a:srcRect b="20992"/>
          <a:stretch/>
        </p:blipFill>
        <p:spPr>
          <a:xfrm>
            <a:off x="1130924" y="1509650"/>
            <a:ext cx="10042724" cy="4628899"/>
          </a:xfrm>
          <a:prstGeom prst="rect">
            <a:avLst/>
          </a:prstGeom>
          <a:noFill/>
          <a:ln>
            <a:noFill/>
          </a:ln>
        </p:spPr>
      </p:pic>
      <p:sp>
        <p:nvSpPr>
          <p:cNvPr id="91" name="Google Shape;91;p2"/>
          <p:cNvSpPr/>
          <p:nvPr/>
        </p:nvSpPr>
        <p:spPr>
          <a:xfrm>
            <a:off x="825207" y="737100"/>
            <a:ext cx="10348441" cy="1126018"/>
          </a:xfrm>
          <a:custGeom>
            <a:avLst/>
            <a:gdLst/>
            <a:ahLst/>
            <a:cxnLst/>
            <a:rect l="l" t="t" r="r" b="b"/>
            <a:pathLst>
              <a:path w="8887327" h="1126018"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747749"/>
                </a:lnTo>
                <a:lnTo>
                  <a:pt x="8819387" y="744513"/>
                </a:lnTo>
                <a:lnTo>
                  <a:pt x="8698274" y="780847"/>
                </a:lnTo>
                <a:lnTo>
                  <a:pt x="8631662" y="998850"/>
                </a:lnTo>
                <a:lnTo>
                  <a:pt x="8365215" y="1023072"/>
                </a:lnTo>
                <a:cubicBezTo>
                  <a:pt x="8359831" y="1017688"/>
                  <a:pt x="8340998" y="998854"/>
                  <a:pt x="8340992" y="998850"/>
                </a:cubicBezTo>
                <a:cubicBezTo>
                  <a:pt x="8327433" y="988003"/>
                  <a:pt x="8312733" y="978664"/>
                  <a:pt x="8298603" y="968571"/>
                </a:cubicBezTo>
                <a:lnTo>
                  <a:pt x="8122990" y="829292"/>
                </a:lnTo>
                <a:lnTo>
                  <a:pt x="8056378" y="823236"/>
                </a:lnTo>
                <a:lnTo>
                  <a:pt x="7802041" y="926182"/>
                </a:lnTo>
                <a:lnTo>
                  <a:pt x="7717262" y="1083628"/>
                </a:lnTo>
                <a:lnTo>
                  <a:pt x="7414481" y="1095740"/>
                </a:lnTo>
                <a:lnTo>
                  <a:pt x="7105644" y="823236"/>
                </a:lnTo>
                <a:lnTo>
                  <a:pt x="6609082" y="853514"/>
                </a:lnTo>
                <a:lnTo>
                  <a:pt x="6748362" y="944349"/>
                </a:lnTo>
                <a:lnTo>
                  <a:pt x="6076187" y="1023072"/>
                </a:lnTo>
                <a:lnTo>
                  <a:pt x="5664404" y="865626"/>
                </a:lnTo>
                <a:lnTo>
                  <a:pt x="5482735" y="805069"/>
                </a:lnTo>
                <a:lnTo>
                  <a:pt x="5083064" y="938293"/>
                </a:lnTo>
                <a:lnTo>
                  <a:pt x="4943784" y="1077573"/>
                </a:lnTo>
                <a:lnTo>
                  <a:pt x="4586502" y="926182"/>
                </a:lnTo>
                <a:lnTo>
                  <a:pt x="4235276" y="962516"/>
                </a:lnTo>
                <a:lnTo>
                  <a:pt x="4156552" y="998850"/>
                </a:lnTo>
                <a:lnTo>
                  <a:pt x="3884049" y="1041239"/>
                </a:lnTo>
                <a:lnTo>
                  <a:pt x="3787159" y="974627"/>
                </a:lnTo>
                <a:cubicBezTo>
                  <a:pt x="3756138" y="974627"/>
                  <a:pt x="3823657" y="975207"/>
                  <a:pt x="3720547" y="956460"/>
                </a:cubicBezTo>
                <a:cubicBezTo>
                  <a:pt x="3696633" y="952112"/>
                  <a:pt x="3672102" y="952423"/>
                  <a:pt x="3647880" y="950405"/>
                </a:cubicBezTo>
                <a:lnTo>
                  <a:pt x="3478322" y="956460"/>
                </a:lnTo>
                <a:lnTo>
                  <a:pt x="3393543" y="1023072"/>
                </a:lnTo>
                <a:cubicBezTo>
                  <a:pt x="3368338" y="1023072"/>
                  <a:pt x="3389403" y="1022434"/>
                  <a:pt x="3332987" y="1041239"/>
                </a:cubicBezTo>
                <a:lnTo>
                  <a:pt x="3236097" y="1071517"/>
                </a:lnTo>
                <a:lnTo>
                  <a:pt x="3127096" y="1071517"/>
                </a:lnTo>
                <a:lnTo>
                  <a:pt x="2769813" y="1059406"/>
                </a:lnTo>
                <a:cubicBezTo>
                  <a:pt x="2674578" y="1059406"/>
                  <a:pt x="2720978" y="1063739"/>
                  <a:pt x="2630534" y="1047295"/>
                </a:cubicBezTo>
                <a:lnTo>
                  <a:pt x="2648701" y="1010961"/>
                </a:lnTo>
                <a:lnTo>
                  <a:pt x="2781925" y="883793"/>
                </a:lnTo>
                <a:lnTo>
                  <a:pt x="2569978" y="895904"/>
                </a:lnTo>
                <a:lnTo>
                  <a:pt x="2485199" y="914071"/>
                </a:lnTo>
                <a:lnTo>
                  <a:pt x="2509421" y="1119962"/>
                </a:lnTo>
                <a:lnTo>
                  <a:pt x="1994693" y="1053350"/>
                </a:lnTo>
                <a:cubicBezTo>
                  <a:pt x="1960921" y="1036465"/>
                  <a:pt x="2009892" y="1064780"/>
                  <a:pt x="1976526" y="1023072"/>
                </a:cubicBezTo>
                <a:cubicBezTo>
                  <a:pt x="1964901" y="1008540"/>
                  <a:pt x="1948267" y="998849"/>
                  <a:pt x="1934137" y="986738"/>
                </a:cubicBezTo>
                <a:lnTo>
                  <a:pt x="1637411" y="883793"/>
                </a:lnTo>
                <a:lnTo>
                  <a:pt x="1322518" y="956460"/>
                </a:lnTo>
                <a:lnTo>
                  <a:pt x="1377019" y="1059406"/>
                </a:lnTo>
                <a:lnTo>
                  <a:pt x="1165072" y="1095740"/>
                </a:lnTo>
                <a:cubicBezTo>
                  <a:pt x="1161035" y="1095740"/>
                  <a:pt x="1156709" y="1097240"/>
                  <a:pt x="1152960" y="1095740"/>
                </a:cubicBezTo>
                <a:cubicBezTo>
                  <a:pt x="1131017" y="1086962"/>
                  <a:pt x="1109595" y="1054229"/>
                  <a:pt x="1098460" y="1041239"/>
                </a:cubicBezTo>
                <a:lnTo>
                  <a:pt x="874401" y="889848"/>
                </a:lnTo>
                <a:lnTo>
                  <a:pt x="777511" y="877737"/>
                </a:lnTo>
                <a:lnTo>
                  <a:pt x="462619" y="1126018"/>
                </a:lnTo>
                <a:lnTo>
                  <a:pt x="0" y="912501"/>
                </a:ln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nvGrpSpPr>
          <p:cNvPr id="92" name="Google Shape;92;p2"/>
          <p:cNvGrpSpPr/>
          <p:nvPr/>
        </p:nvGrpSpPr>
        <p:grpSpPr>
          <a:xfrm>
            <a:off x="1326140" y="278554"/>
            <a:ext cx="9238704" cy="939587"/>
            <a:chOff x="1371600" y="234214"/>
            <a:chExt cx="7736979" cy="822900"/>
          </a:xfrm>
        </p:grpSpPr>
        <p:sp>
          <p:nvSpPr>
            <p:cNvPr id="93" name="Google Shape;93;p2"/>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4" name="Google Shape;94;p2"/>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5" name="Google Shape;95;p2"/>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6" name="Google Shape;96;p2"/>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7" name="Google Shape;97;p2"/>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8" name="Google Shape;98;p2"/>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9" name="Google Shape;99;p2"/>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0" name="Google Shape;100;p2"/>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1" name="Google Shape;101;p2"/>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2" name="Google Shape;102;p2"/>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3" name="Google Shape;103;p2"/>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4" name="Google Shape;104;p2"/>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5" name="Google Shape;105;p2"/>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6" name="Google Shape;106;p2"/>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7" name="Google Shape;107;p2"/>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08" name="Google Shape;108;p2"/>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14" name="Google Shape;114;p2">
            <a:hlinkClick r:id="rId3" action="ppaction://hlinksldjump"/>
          </p:cNvPr>
          <p:cNvSpPr/>
          <p:nvPr/>
        </p:nvSpPr>
        <p:spPr>
          <a:xfrm>
            <a:off x="9771525" y="5552150"/>
            <a:ext cx="2108512" cy="702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 name="Picture 114"/>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799820" y="5416250"/>
            <a:ext cx="2918460" cy="4968240"/>
          </a:xfrm>
          <a:prstGeom prst="rect">
            <a:avLst/>
          </a:prstGeom>
        </p:spPr>
      </p:pic>
    </p:spTree>
    <p:extLst>
      <p:ext uri="{BB962C8B-B14F-4D97-AF65-F5344CB8AC3E}">
        <p14:creationId xmlns:p14="http://schemas.microsoft.com/office/powerpoint/2010/main" val="1659224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002 Monday">
  <p:cSld name="002 Monday">
    <p:bg>
      <p:bgPr>
        <a:solidFill>
          <a:schemeClr val="accent1"/>
        </a:solidFill>
        <a:effectLst/>
      </p:bgPr>
    </p:bg>
    <p:spTree>
      <p:nvGrpSpPr>
        <p:cNvPr id="1" name="Shape 115"/>
        <p:cNvGrpSpPr/>
        <p:nvPr/>
      </p:nvGrpSpPr>
      <p:grpSpPr>
        <a:xfrm>
          <a:off x="0" y="0"/>
          <a:ext cx="0" cy="0"/>
          <a:chOff x="0" y="0"/>
          <a:chExt cx="0" cy="0"/>
        </a:xfrm>
      </p:grpSpPr>
      <p:sp>
        <p:nvSpPr>
          <p:cNvPr id="116" name="Google Shape;116;p3"/>
          <p:cNvSpPr/>
          <p:nvPr/>
        </p:nvSpPr>
        <p:spPr>
          <a:xfrm>
            <a:off x="546082" y="555386"/>
            <a:ext cx="11391918" cy="5977289"/>
          </a:xfrm>
          <a:custGeom>
            <a:avLst/>
            <a:gdLst/>
            <a:ahLst/>
            <a:cxnLst/>
            <a:rect l="l" t="t" r="r" b="b"/>
            <a:pathLst>
              <a:path w="9524198" h="5977289" extrusionOk="0">
                <a:moveTo>
                  <a:pt x="8356534" y="375821"/>
                </a:moveTo>
                <a:lnTo>
                  <a:pt x="8356534" y="663821"/>
                </a:lnTo>
                <a:lnTo>
                  <a:pt x="8644534" y="663821"/>
                </a:lnTo>
                <a:lnTo>
                  <a:pt x="8644534" y="375821"/>
                </a:lnTo>
                <a:close/>
                <a:moveTo>
                  <a:pt x="7847458" y="375821"/>
                </a:moveTo>
                <a:lnTo>
                  <a:pt x="7847458" y="663821"/>
                </a:lnTo>
                <a:lnTo>
                  <a:pt x="8135458" y="663821"/>
                </a:lnTo>
                <a:lnTo>
                  <a:pt x="8135458" y="375821"/>
                </a:lnTo>
                <a:close/>
                <a:moveTo>
                  <a:pt x="7338389" y="375821"/>
                </a:moveTo>
                <a:lnTo>
                  <a:pt x="7338389" y="663821"/>
                </a:lnTo>
                <a:lnTo>
                  <a:pt x="7626389" y="663821"/>
                </a:lnTo>
                <a:lnTo>
                  <a:pt x="7626389" y="375821"/>
                </a:lnTo>
                <a:close/>
                <a:moveTo>
                  <a:pt x="6829320" y="375821"/>
                </a:moveTo>
                <a:lnTo>
                  <a:pt x="6829320" y="663821"/>
                </a:lnTo>
                <a:lnTo>
                  <a:pt x="7117320" y="663821"/>
                </a:lnTo>
                <a:lnTo>
                  <a:pt x="7117320" y="375821"/>
                </a:lnTo>
                <a:close/>
                <a:moveTo>
                  <a:pt x="6320251" y="375821"/>
                </a:moveTo>
                <a:lnTo>
                  <a:pt x="6320251" y="663821"/>
                </a:lnTo>
                <a:lnTo>
                  <a:pt x="6608251" y="663821"/>
                </a:lnTo>
                <a:lnTo>
                  <a:pt x="6608251" y="375821"/>
                </a:lnTo>
                <a:close/>
                <a:moveTo>
                  <a:pt x="5811182" y="375821"/>
                </a:moveTo>
                <a:lnTo>
                  <a:pt x="5811182" y="663821"/>
                </a:lnTo>
                <a:lnTo>
                  <a:pt x="6099182" y="663821"/>
                </a:lnTo>
                <a:lnTo>
                  <a:pt x="6099182" y="375821"/>
                </a:lnTo>
                <a:close/>
                <a:moveTo>
                  <a:pt x="5302113" y="375821"/>
                </a:moveTo>
                <a:lnTo>
                  <a:pt x="5302113" y="663821"/>
                </a:lnTo>
                <a:lnTo>
                  <a:pt x="5590113" y="663821"/>
                </a:lnTo>
                <a:lnTo>
                  <a:pt x="5590113" y="375821"/>
                </a:lnTo>
                <a:close/>
                <a:moveTo>
                  <a:pt x="4793044" y="375821"/>
                </a:moveTo>
                <a:lnTo>
                  <a:pt x="4793044" y="663821"/>
                </a:lnTo>
                <a:lnTo>
                  <a:pt x="5081044" y="663821"/>
                </a:lnTo>
                <a:lnTo>
                  <a:pt x="5081044" y="375821"/>
                </a:lnTo>
                <a:close/>
                <a:moveTo>
                  <a:pt x="4283975" y="375821"/>
                </a:moveTo>
                <a:lnTo>
                  <a:pt x="4283975" y="663821"/>
                </a:lnTo>
                <a:lnTo>
                  <a:pt x="4571975" y="663821"/>
                </a:lnTo>
                <a:lnTo>
                  <a:pt x="4571975" y="375821"/>
                </a:lnTo>
                <a:close/>
                <a:moveTo>
                  <a:pt x="3774906" y="375821"/>
                </a:moveTo>
                <a:lnTo>
                  <a:pt x="3774906" y="663821"/>
                </a:lnTo>
                <a:lnTo>
                  <a:pt x="4062906" y="663821"/>
                </a:lnTo>
                <a:lnTo>
                  <a:pt x="4062906" y="375821"/>
                </a:lnTo>
                <a:close/>
                <a:moveTo>
                  <a:pt x="3265838" y="375821"/>
                </a:moveTo>
                <a:lnTo>
                  <a:pt x="3265838" y="663821"/>
                </a:lnTo>
                <a:lnTo>
                  <a:pt x="3553838" y="663821"/>
                </a:lnTo>
                <a:lnTo>
                  <a:pt x="3553838" y="375821"/>
                </a:lnTo>
                <a:close/>
                <a:moveTo>
                  <a:pt x="2756769" y="375821"/>
                </a:moveTo>
                <a:lnTo>
                  <a:pt x="2756769" y="663821"/>
                </a:lnTo>
                <a:lnTo>
                  <a:pt x="3044769" y="663821"/>
                </a:lnTo>
                <a:lnTo>
                  <a:pt x="3044769" y="375821"/>
                </a:lnTo>
                <a:close/>
                <a:moveTo>
                  <a:pt x="2247700" y="375821"/>
                </a:moveTo>
                <a:lnTo>
                  <a:pt x="2247700" y="663821"/>
                </a:lnTo>
                <a:lnTo>
                  <a:pt x="2535700" y="663821"/>
                </a:lnTo>
                <a:lnTo>
                  <a:pt x="2535700" y="375821"/>
                </a:lnTo>
                <a:close/>
                <a:moveTo>
                  <a:pt x="1738631" y="375821"/>
                </a:moveTo>
                <a:lnTo>
                  <a:pt x="1738631" y="663821"/>
                </a:lnTo>
                <a:lnTo>
                  <a:pt x="2026631" y="663821"/>
                </a:lnTo>
                <a:lnTo>
                  <a:pt x="2026631" y="375821"/>
                </a:lnTo>
                <a:close/>
                <a:moveTo>
                  <a:pt x="1229563" y="375821"/>
                </a:moveTo>
                <a:lnTo>
                  <a:pt x="1229563" y="663821"/>
                </a:lnTo>
                <a:lnTo>
                  <a:pt x="1517563" y="663821"/>
                </a:lnTo>
                <a:lnTo>
                  <a:pt x="1517563" y="375821"/>
                </a:lnTo>
                <a:close/>
                <a:moveTo>
                  <a:pt x="720493" y="375821"/>
                </a:moveTo>
                <a:lnTo>
                  <a:pt x="720493" y="663821"/>
                </a:lnTo>
                <a:lnTo>
                  <a:pt x="1008494" y="663821"/>
                </a:lnTo>
                <a:lnTo>
                  <a:pt x="1008494" y="375821"/>
                </a:lnTo>
                <a:close/>
                <a:moveTo>
                  <a:pt x="529408" y="0"/>
                </a:moveTo>
                <a:lnTo>
                  <a:pt x="8994790" y="0"/>
                </a:lnTo>
                <a:cubicBezTo>
                  <a:pt x="9287174" y="0"/>
                  <a:pt x="9524198" y="237024"/>
                  <a:pt x="9524198" y="529408"/>
                </a:cubicBezTo>
                <a:lnTo>
                  <a:pt x="9524198" y="5447881"/>
                </a:lnTo>
                <a:cubicBezTo>
                  <a:pt x="9524198" y="5740265"/>
                  <a:pt x="9287174" y="5977289"/>
                  <a:pt x="8994790" y="5977289"/>
                </a:cubicBezTo>
                <a:lnTo>
                  <a:pt x="529408" y="5977289"/>
                </a:lnTo>
                <a:cubicBezTo>
                  <a:pt x="237024" y="5977289"/>
                  <a:pt x="0" y="5740265"/>
                  <a:pt x="0" y="5447881"/>
                </a:cubicBezTo>
                <a:lnTo>
                  <a:pt x="0" y="529408"/>
                </a:lnTo>
                <a:cubicBezTo>
                  <a:pt x="0" y="237024"/>
                  <a:pt x="237024" y="0"/>
                  <a:pt x="529408" y="0"/>
                </a:cubicBezTo>
                <a:close/>
              </a:path>
            </a:pathLst>
          </a:custGeom>
          <a:solidFill>
            <a:schemeClr val="lt2"/>
          </a:soli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17" name="Google Shape;117;p3"/>
          <p:cNvSpPr/>
          <p:nvPr/>
        </p:nvSpPr>
        <p:spPr>
          <a:xfrm>
            <a:off x="792474" y="555375"/>
            <a:ext cx="10413653"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63" name="Google Shape;163;p3"/>
          <p:cNvSpPr/>
          <p:nvPr/>
        </p:nvSpPr>
        <p:spPr>
          <a:xfrm>
            <a:off x="9064674" y="4685775"/>
            <a:ext cx="836095" cy="6351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4" name="Google Shape;164;p3"/>
          <p:cNvSpPr/>
          <p:nvPr/>
        </p:nvSpPr>
        <p:spPr>
          <a:xfrm>
            <a:off x="8939749" y="5504925"/>
            <a:ext cx="836095" cy="6351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5" name="Google Shape;165;p3"/>
          <p:cNvSpPr/>
          <p:nvPr/>
        </p:nvSpPr>
        <p:spPr>
          <a:xfrm>
            <a:off x="8939749" y="55049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6" name="Google Shape;166;p3"/>
          <p:cNvSpPr/>
          <p:nvPr/>
        </p:nvSpPr>
        <p:spPr>
          <a:xfrm>
            <a:off x="9064674" y="46857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7" name="Google Shape;167;p3"/>
          <p:cNvSpPr/>
          <p:nvPr/>
        </p:nvSpPr>
        <p:spPr>
          <a:xfrm>
            <a:off x="9064674" y="3006675"/>
            <a:ext cx="836095" cy="6351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8" name="Google Shape;168;p3"/>
          <p:cNvSpPr/>
          <p:nvPr/>
        </p:nvSpPr>
        <p:spPr>
          <a:xfrm>
            <a:off x="8939749" y="3825825"/>
            <a:ext cx="836095" cy="6351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69" name="Google Shape;169;p3"/>
          <p:cNvSpPr/>
          <p:nvPr/>
        </p:nvSpPr>
        <p:spPr>
          <a:xfrm>
            <a:off x="8939749" y="38258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0" name="Google Shape;170;p3"/>
          <p:cNvSpPr/>
          <p:nvPr/>
        </p:nvSpPr>
        <p:spPr>
          <a:xfrm>
            <a:off x="9064674" y="300667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1" name="Google Shape;171;p3"/>
          <p:cNvSpPr/>
          <p:nvPr/>
        </p:nvSpPr>
        <p:spPr>
          <a:xfrm>
            <a:off x="8939749" y="2146725"/>
            <a:ext cx="836095" cy="6351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2" name="Google Shape;172;p3"/>
          <p:cNvSpPr/>
          <p:nvPr/>
        </p:nvSpPr>
        <p:spPr>
          <a:xfrm>
            <a:off x="8939749" y="2146725"/>
            <a:ext cx="836095" cy="635100"/>
          </a:xfrm>
          <a:prstGeom prst="rect">
            <a:avLst/>
          </a:prstGeom>
          <a:solidFill>
            <a:srgbClr val="000000">
              <a:alpha val="1341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i="0" u="none" strike="noStrike" cap="none">
              <a:solidFill>
                <a:srgbClr val="FFFFFF"/>
              </a:solidFill>
              <a:latin typeface="Barriecito"/>
              <a:ea typeface="Barriecito"/>
              <a:cs typeface="Barriecito"/>
              <a:sym typeface="Barriecito"/>
            </a:endParaRPr>
          </a:p>
        </p:txBody>
      </p:sp>
      <p:sp>
        <p:nvSpPr>
          <p:cNvPr id="173" name="Google Shape;173;p3"/>
          <p:cNvSpPr/>
          <p:nvPr/>
        </p:nvSpPr>
        <p:spPr>
          <a:xfrm>
            <a:off x="854481" y="77847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4" name="Google Shape;174;p3"/>
          <p:cNvSpPr/>
          <p:nvPr/>
        </p:nvSpPr>
        <p:spPr>
          <a:xfrm>
            <a:off x="825212" y="73709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5" name="Google Shape;175;p3"/>
          <p:cNvSpPr/>
          <p:nvPr/>
        </p:nvSpPr>
        <p:spPr>
          <a:xfrm>
            <a:off x="765664" y="792607"/>
            <a:ext cx="1015532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76" name="Google Shape;176;p3"/>
          <p:cNvSpPr/>
          <p:nvPr/>
        </p:nvSpPr>
        <p:spPr>
          <a:xfrm>
            <a:off x="766674" y="739116"/>
            <a:ext cx="10573886" cy="5577595"/>
          </a:xfrm>
          <a:custGeom>
            <a:avLst/>
            <a:gdLst/>
            <a:ahLst/>
            <a:cxnLst/>
            <a:rect l="l" t="t" r="r" b="b"/>
            <a:pathLst>
              <a:path w="8887327" h="5577595" extrusionOk="0">
                <a:moveTo>
                  <a:pt x="8117684" y="231007"/>
                </a:moveTo>
                <a:lnTo>
                  <a:pt x="8117684" y="519007"/>
                </a:lnTo>
                <a:lnTo>
                  <a:pt x="8405684" y="519007"/>
                </a:lnTo>
                <a:lnTo>
                  <a:pt x="8405684" y="231007"/>
                </a:lnTo>
                <a:close/>
                <a:moveTo>
                  <a:pt x="7608608" y="231007"/>
                </a:moveTo>
                <a:lnTo>
                  <a:pt x="7608608" y="519007"/>
                </a:lnTo>
                <a:lnTo>
                  <a:pt x="7896608" y="519007"/>
                </a:lnTo>
                <a:lnTo>
                  <a:pt x="7896608" y="231007"/>
                </a:lnTo>
                <a:close/>
                <a:moveTo>
                  <a:pt x="7099539" y="231007"/>
                </a:moveTo>
                <a:lnTo>
                  <a:pt x="7099539" y="519007"/>
                </a:lnTo>
                <a:lnTo>
                  <a:pt x="7387539" y="519007"/>
                </a:lnTo>
                <a:lnTo>
                  <a:pt x="7387539" y="231007"/>
                </a:lnTo>
                <a:close/>
                <a:moveTo>
                  <a:pt x="6590470" y="231007"/>
                </a:moveTo>
                <a:lnTo>
                  <a:pt x="6590470" y="519007"/>
                </a:lnTo>
                <a:lnTo>
                  <a:pt x="6878470" y="519007"/>
                </a:lnTo>
                <a:lnTo>
                  <a:pt x="6878470" y="231007"/>
                </a:lnTo>
                <a:close/>
                <a:moveTo>
                  <a:pt x="6081401" y="231007"/>
                </a:moveTo>
                <a:lnTo>
                  <a:pt x="6081401" y="519007"/>
                </a:lnTo>
                <a:lnTo>
                  <a:pt x="6369401" y="519007"/>
                </a:lnTo>
                <a:lnTo>
                  <a:pt x="6369401" y="231007"/>
                </a:lnTo>
                <a:close/>
                <a:moveTo>
                  <a:pt x="5572332" y="231007"/>
                </a:moveTo>
                <a:lnTo>
                  <a:pt x="5572332" y="519007"/>
                </a:lnTo>
                <a:lnTo>
                  <a:pt x="5860332" y="519007"/>
                </a:lnTo>
                <a:lnTo>
                  <a:pt x="5860332" y="231007"/>
                </a:lnTo>
                <a:close/>
                <a:moveTo>
                  <a:pt x="5063263" y="231007"/>
                </a:moveTo>
                <a:lnTo>
                  <a:pt x="5063263" y="519007"/>
                </a:lnTo>
                <a:lnTo>
                  <a:pt x="5351263" y="519007"/>
                </a:lnTo>
                <a:lnTo>
                  <a:pt x="5351263" y="231007"/>
                </a:lnTo>
                <a:close/>
                <a:moveTo>
                  <a:pt x="4554194" y="231007"/>
                </a:moveTo>
                <a:lnTo>
                  <a:pt x="4554194" y="519007"/>
                </a:lnTo>
                <a:lnTo>
                  <a:pt x="4842194" y="519007"/>
                </a:lnTo>
                <a:lnTo>
                  <a:pt x="4842194" y="231007"/>
                </a:lnTo>
                <a:close/>
                <a:moveTo>
                  <a:pt x="4045125" y="231007"/>
                </a:moveTo>
                <a:lnTo>
                  <a:pt x="4045125" y="519007"/>
                </a:lnTo>
                <a:lnTo>
                  <a:pt x="4333125" y="519007"/>
                </a:lnTo>
                <a:lnTo>
                  <a:pt x="4333125" y="231007"/>
                </a:lnTo>
                <a:close/>
                <a:moveTo>
                  <a:pt x="3536056" y="231007"/>
                </a:moveTo>
                <a:lnTo>
                  <a:pt x="3536056" y="519007"/>
                </a:lnTo>
                <a:lnTo>
                  <a:pt x="3824056" y="519007"/>
                </a:lnTo>
                <a:lnTo>
                  <a:pt x="3824056" y="231007"/>
                </a:lnTo>
                <a:close/>
                <a:moveTo>
                  <a:pt x="3026987" y="231007"/>
                </a:moveTo>
                <a:lnTo>
                  <a:pt x="3026987" y="519007"/>
                </a:lnTo>
                <a:lnTo>
                  <a:pt x="3314988" y="519007"/>
                </a:lnTo>
                <a:lnTo>
                  <a:pt x="3314988" y="231007"/>
                </a:lnTo>
                <a:close/>
                <a:moveTo>
                  <a:pt x="2517919" y="231007"/>
                </a:moveTo>
                <a:lnTo>
                  <a:pt x="2517919" y="519007"/>
                </a:lnTo>
                <a:lnTo>
                  <a:pt x="2805918" y="519007"/>
                </a:lnTo>
                <a:lnTo>
                  <a:pt x="2805918" y="231007"/>
                </a:lnTo>
                <a:close/>
                <a:moveTo>
                  <a:pt x="2008849" y="231007"/>
                </a:moveTo>
                <a:lnTo>
                  <a:pt x="2008849" y="519007"/>
                </a:lnTo>
                <a:lnTo>
                  <a:pt x="2296849" y="519007"/>
                </a:lnTo>
                <a:lnTo>
                  <a:pt x="2296849" y="231007"/>
                </a:lnTo>
                <a:close/>
                <a:moveTo>
                  <a:pt x="1499781" y="231007"/>
                </a:moveTo>
                <a:lnTo>
                  <a:pt x="1499781" y="519007"/>
                </a:lnTo>
                <a:lnTo>
                  <a:pt x="1787781" y="519007"/>
                </a:lnTo>
                <a:lnTo>
                  <a:pt x="1787781" y="231007"/>
                </a:lnTo>
                <a:close/>
                <a:moveTo>
                  <a:pt x="990712" y="231007"/>
                </a:moveTo>
                <a:lnTo>
                  <a:pt x="990712" y="519007"/>
                </a:lnTo>
                <a:lnTo>
                  <a:pt x="1278712" y="519007"/>
                </a:lnTo>
                <a:lnTo>
                  <a:pt x="1278712" y="231007"/>
                </a:lnTo>
                <a:close/>
                <a:moveTo>
                  <a:pt x="481642" y="231007"/>
                </a:moveTo>
                <a:lnTo>
                  <a:pt x="481642" y="519007"/>
                </a:lnTo>
                <a:lnTo>
                  <a:pt x="769642" y="519007"/>
                </a:lnTo>
                <a:lnTo>
                  <a:pt x="769642" y="231007"/>
                </a:lnTo>
                <a:close/>
                <a:moveTo>
                  <a:pt x="494008" y="0"/>
                </a:moveTo>
                <a:lnTo>
                  <a:pt x="8393319" y="0"/>
                </a:lnTo>
                <a:cubicBezTo>
                  <a:pt x="8666152" y="0"/>
                  <a:pt x="8887327" y="221175"/>
                  <a:pt x="8887327" y="494008"/>
                </a:cubicBezTo>
                <a:lnTo>
                  <a:pt x="8887327" y="5083587"/>
                </a:lnTo>
                <a:cubicBezTo>
                  <a:pt x="8887327" y="5356420"/>
                  <a:pt x="8666152" y="5577595"/>
                  <a:pt x="8393319" y="5577595"/>
                </a:cubicBezTo>
                <a:lnTo>
                  <a:pt x="494008" y="5577595"/>
                </a:lnTo>
                <a:cubicBezTo>
                  <a:pt x="221175" y="5577595"/>
                  <a:pt x="0" y="5356420"/>
                  <a:pt x="0" y="5083587"/>
                </a:cubicBezTo>
                <a:lnTo>
                  <a:pt x="0" y="494008"/>
                </a:lnTo>
                <a:cubicBezTo>
                  <a:pt x="0" y="221175"/>
                  <a:pt x="221175" y="0"/>
                  <a:pt x="494008" y="0"/>
                </a:cubicBezTo>
                <a:close/>
              </a:path>
            </a:pathLst>
          </a:custGeom>
          <a:solidFill>
            <a:srgbClr val="F2F2F2"/>
          </a:solidFill>
          <a:ln>
            <a:noFill/>
          </a:ln>
          <a:effectLst>
            <a:outerShdw blurRad="50800" dist="38100" dir="2700000" algn="tl" rotWithShape="0">
              <a:srgbClr val="000000">
                <a:alpha val="298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pic>
        <p:nvPicPr>
          <p:cNvPr id="177" name="Google Shape;177;p3" descr="A picture containing drawing&#10;&#10;Description automatically generated"/>
          <p:cNvPicPr preferRelativeResize="0"/>
          <p:nvPr/>
        </p:nvPicPr>
        <p:blipFill rotWithShape="1">
          <a:blip r:embed="rId2">
            <a:alphaModFix amt="14000"/>
          </a:blip>
          <a:srcRect b="20992"/>
          <a:stretch/>
        </p:blipFill>
        <p:spPr>
          <a:xfrm>
            <a:off x="1130925" y="1509650"/>
            <a:ext cx="9392244" cy="4628899"/>
          </a:xfrm>
          <a:prstGeom prst="rect">
            <a:avLst/>
          </a:prstGeom>
          <a:noFill/>
          <a:ln>
            <a:noFill/>
          </a:ln>
        </p:spPr>
      </p:pic>
      <p:grpSp>
        <p:nvGrpSpPr>
          <p:cNvPr id="178" name="Google Shape;178;p3"/>
          <p:cNvGrpSpPr/>
          <p:nvPr/>
        </p:nvGrpSpPr>
        <p:grpSpPr>
          <a:xfrm>
            <a:off x="1357495" y="289003"/>
            <a:ext cx="9392244" cy="939587"/>
            <a:chOff x="1371600" y="234214"/>
            <a:chExt cx="7736979" cy="822900"/>
          </a:xfrm>
        </p:grpSpPr>
        <p:sp>
          <p:nvSpPr>
            <p:cNvPr id="179" name="Google Shape;179;p3"/>
            <p:cNvSpPr/>
            <p:nvPr/>
          </p:nvSpPr>
          <p:spPr>
            <a:xfrm>
              <a:off x="137160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0" name="Google Shape;180;p3"/>
            <p:cNvSpPr/>
            <p:nvPr/>
          </p:nvSpPr>
          <p:spPr>
            <a:xfrm>
              <a:off x="187649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1" name="Google Shape;181;p3"/>
            <p:cNvSpPr/>
            <p:nvPr/>
          </p:nvSpPr>
          <p:spPr>
            <a:xfrm>
              <a:off x="238139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2" name="Google Shape;182;p3"/>
            <p:cNvSpPr/>
            <p:nvPr/>
          </p:nvSpPr>
          <p:spPr>
            <a:xfrm>
              <a:off x="288629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3" name="Google Shape;183;p3"/>
            <p:cNvSpPr/>
            <p:nvPr/>
          </p:nvSpPr>
          <p:spPr>
            <a:xfrm>
              <a:off x="339119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4" name="Google Shape;184;p3"/>
            <p:cNvSpPr/>
            <p:nvPr/>
          </p:nvSpPr>
          <p:spPr>
            <a:xfrm>
              <a:off x="3896095"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5" name="Google Shape;185;p3"/>
            <p:cNvSpPr/>
            <p:nvPr/>
          </p:nvSpPr>
          <p:spPr>
            <a:xfrm>
              <a:off x="4400994"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6" name="Google Shape;186;p3"/>
            <p:cNvSpPr/>
            <p:nvPr/>
          </p:nvSpPr>
          <p:spPr>
            <a:xfrm>
              <a:off x="4905893"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7" name="Google Shape;187;p3"/>
            <p:cNvSpPr/>
            <p:nvPr/>
          </p:nvSpPr>
          <p:spPr>
            <a:xfrm>
              <a:off x="5410792"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8" name="Google Shape;188;p3"/>
            <p:cNvSpPr/>
            <p:nvPr/>
          </p:nvSpPr>
          <p:spPr>
            <a:xfrm>
              <a:off x="5915691"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89" name="Google Shape;189;p3"/>
            <p:cNvSpPr/>
            <p:nvPr/>
          </p:nvSpPr>
          <p:spPr>
            <a:xfrm>
              <a:off x="6420590"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0" name="Google Shape;190;p3"/>
            <p:cNvSpPr/>
            <p:nvPr/>
          </p:nvSpPr>
          <p:spPr>
            <a:xfrm>
              <a:off x="692548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1" name="Google Shape;191;p3"/>
            <p:cNvSpPr/>
            <p:nvPr/>
          </p:nvSpPr>
          <p:spPr>
            <a:xfrm>
              <a:off x="7430388"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2" name="Google Shape;192;p3"/>
            <p:cNvSpPr/>
            <p:nvPr/>
          </p:nvSpPr>
          <p:spPr>
            <a:xfrm>
              <a:off x="7935287"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3" name="Google Shape;193;p3"/>
            <p:cNvSpPr/>
            <p:nvPr/>
          </p:nvSpPr>
          <p:spPr>
            <a:xfrm>
              <a:off x="8440186"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194" name="Google Shape;194;p3"/>
            <p:cNvSpPr/>
            <p:nvPr/>
          </p:nvSpPr>
          <p:spPr>
            <a:xfrm>
              <a:off x="8945079" y="234214"/>
              <a:ext cx="163500" cy="822900"/>
            </a:xfrm>
            <a:prstGeom prst="roundRect">
              <a:avLst>
                <a:gd name="adj" fmla="val 50000"/>
              </a:avLst>
            </a:pr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grpSp>
      <p:sp>
        <p:nvSpPr>
          <p:cNvPr id="195" name="Google Shape;195;p3"/>
          <p:cNvSpPr txBox="1">
            <a:spLocks noGrp="1"/>
          </p:cNvSpPr>
          <p:nvPr>
            <p:ph type="body" idx="1"/>
          </p:nvPr>
        </p:nvSpPr>
        <p:spPr>
          <a:xfrm>
            <a:off x="1130924" y="1815950"/>
            <a:ext cx="4617549" cy="4094100"/>
          </a:xfrm>
          <a:prstGeom prst="rect">
            <a:avLst/>
          </a:prstGeom>
        </p:spPr>
        <p:txBody>
          <a:bodyPr spcFirstLastPara="1" wrap="square" lIns="121900" tIns="121900" rIns="121900" bIns="121900" anchor="t" anchorCtr="0">
            <a:noAutofit/>
          </a:bodyPr>
          <a:lstStyle>
            <a:lvl1pPr marL="457200" lvl="0" indent="-381000" rtl="0">
              <a:lnSpc>
                <a:spcPct val="100000"/>
              </a:lnSpc>
              <a:spcBef>
                <a:spcPts val="0"/>
              </a:spcBef>
              <a:spcAft>
                <a:spcPts val="0"/>
              </a:spcAft>
              <a:buSzPts val="2400"/>
              <a:buFont typeface="Gochi Hand"/>
              <a:buChar char="●"/>
              <a:defRPr sz="2400">
                <a:latin typeface="Gochi Hand"/>
                <a:ea typeface="Gochi Hand"/>
                <a:cs typeface="Gochi Hand"/>
                <a:sym typeface="Gochi Hand"/>
              </a:defRPr>
            </a:lvl1pPr>
            <a:lvl2pPr marL="914400" lvl="1"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2pPr>
            <a:lvl3pPr marL="1371600" lvl="2"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3pPr>
            <a:lvl4pPr marL="1828800" lvl="3"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4pPr>
            <a:lvl5pPr marL="2286000" lvl="4"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5pPr>
            <a:lvl6pPr marL="2743200" lvl="5"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6pPr>
            <a:lvl7pPr marL="3200400" lvl="6"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7pPr>
            <a:lvl8pPr marL="3657600" lvl="7"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8pPr>
            <a:lvl9pPr marL="4114800" lvl="8" indent="-349250" rtl="0">
              <a:lnSpc>
                <a:spcPct val="100000"/>
              </a:lnSpc>
              <a:spcBef>
                <a:spcPts val="0"/>
              </a:spcBef>
              <a:spcAft>
                <a:spcPts val="0"/>
              </a:spcAft>
              <a:buSzPts val="1900"/>
              <a:buFont typeface="Gochi Hand"/>
              <a:buChar char="■"/>
              <a:defRPr sz="1900">
                <a:latin typeface="Gochi Hand"/>
                <a:ea typeface="Gochi Hand"/>
                <a:cs typeface="Gochi Hand"/>
                <a:sym typeface="Gochi Hand"/>
              </a:defRPr>
            </a:lvl9pPr>
          </a:lstStyle>
          <a:p>
            <a:endParaRPr/>
          </a:p>
        </p:txBody>
      </p:sp>
      <p:grpSp>
        <p:nvGrpSpPr>
          <p:cNvPr id="196" name="Google Shape;196;p3"/>
          <p:cNvGrpSpPr/>
          <p:nvPr/>
        </p:nvGrpSpPr>
        <p:grpSpPr>
          <a:xfrm rot="-1067895" flipH="1">
            <a:off x="925303" y="4781099"/>
            <a:ext cx="659247" cy="1053355"/>
            <a:chOff x="5930618" y="1536098"/>
            <a:chExt cx="1609023" cy="2932306"/>
          </a:xfrm>
        </p:grpSpPr>
        <p:grpSp>
          <p:nvGrpSpPr>
            <p:cNvPr id="197" name="Google Shape;197;p3"/>
            <p:cNvGrpSpPr/>
            <p:nvPr/>
          </p:nvGrpSpPr>
          <p:grpSpPr>
            <a:xfrm>
              <a:off x="5930618" y="1536098"/>
              <a:ext cx="1609023" cy="2932306"/>
              <a:chOff x="6208295" y="550435"/>
              <a:chExt cx="1609023" cy="2932306"/>
            </a:xfrm>
          </p:grpSpPr>
          <p:sp>
            <p:nvSpPr>
              <p:cNvPr id="198" name="Google Shape;198;p3"/>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199" name="Google Shape;199;p3"/>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0" name="Google Shape;200;p3"/>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1" name="Google Shape;201;p3"/>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2" name="Google Shape;202;p3"/>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3" name="Google Shape;203;p3"/>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4" name="Google Shape;204;p3"/>
              <p:cNvSpPr/>
              <p:nvPr/>
            </p:nvSpPr>
            <p:spPr>
              <a:xfrm>
                <a:off x="6208295" y="1063591"/>
                <a:ext cx="1597800" cy="375300"/>
              </a:xfrm>
              <a:prstGeom prst="roundRect">
                <a:avLst>
                  <a:gd name="adj" fmla="val 16667"/>
                </a:avLst>
              </a:prstGeom>
              <a:solidFill>
                <a:srgbClr val="A8BFD6"/>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5" name="Google Shape;205;p3"/>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6" name="Google Shape;206;p3"/>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07" name="Google Shape;207;p3"/>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8" name="Google Shape;208;p3"/>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09" name="Google Shape;209;p3"/>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0" name="Google Shape;210;p3"/>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1" name="Google Shape;211;p3"/>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2" name="Google Shape;212;p3"/>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3" name="Google Shape;213;p3"/>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4" name="Google Shape;214;p3"/>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215" name="Google Shape;215;p3"/>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grpSp>
      <p:sp>
        <p:nvSpPr>
          <p:cNvPr id="216" name="Google Shape;216;p3"/>
          <p:cNvSpPr/>
          <p:nvPr/>
        </p:nvSpPr>
        <p:spPr>
          <a:xfrm flipH="1">
            <a:off x="1345667" y="5808625"/>
            <a:ext cx="965103" cy="407150"/>
          </a:xfrm>
          <a:custGeom>
            <a:avLst/>
            <a:gdLst/>
            <a:ahLst/>
            <a:cxnLst/>
            <a:rect l="l" t="t" r="r" b="b"/>
            <a:pathLst>
              <a:path w="33784" h="16286" extrusionOk="0">
                <a:moveTo>
                  <a:pt x="33784" y="0"/>
                </a:moveTo>
                <a:cubicBezTo>
                  <a:pt x="32358" y="155"/>
                  <a:pt x="25586" y="-388"/>
                  <a:pt x="25229" y="932"/>
                </a:cubicBezTo>
                <a:cubicBezTo>
                  <a:pt x="24873" y="2252"/>
                  <a:pt x="33280" y="6679"/>
                  <a:pt x="31645" y="7921"/>
                </a:cubicBezTo>
                <a:cubicBezTo>
                  <a:pt x="30010" y="9164"/>
                  <a:pt x="16570" y="7048"/>
                  <a:pt x="15417" y="8387"/>
                </a:cubicBezTo>
                <a:cubicBezTo>
                  <a:pt x="14264" y="9727"/>
                  <a:pt x="27296" y="14869"/>
                  <a:pt x="24726" y="15958"/>
                </a:cubicBezTo>
                <a:cubicBezTo>
                  <a:pt x="22157" y="17047"/>
                  <a:pt x="4121" y="15092"/>
                  <a:pt x="0" y="14919"/>
                </a:cubicBezTo>
              </a:path>
            </a:pathLst>
          </a:custGeom>
          <a:noFill/>
          <a:ln w="28575" cap="flat" cmpd="sng">
            <a:solidFill>
              <a:schemeClr val="dk1"/>
            </a:solidFill>
            <a:prstDash val="solid"/>
            <a:round/>
            <a:headEnd type="none" w="med" len="med"/>
            <a:tailEnd type="none" w="med" len="med"/>
          </a:ln>
        </p:spPr>
      </p:sp>
      <p:sp>
        <p:nvSpPr>
          <p:cNvPr id="217" name="Google Shape;217;p3"/>
          <p:cNvSpPr txBox="1">
            <a:spLocks noGrp="1"/>
          </p:cNvSpPr>
          <p:nvPr>
            <p:ph type="subTitle" idx="2"/>
          </p:nvPr>
        </p:nvSpPr>
        <p:spPr>
          <a:xfrm>
            <a:off x="5994449" y="2721225"/>
            <a:ext cx="3365635" cy="563400"/>
          </a:xfrm>
          <a:prstGeom prst="rect">
            <a:avLst/>
          </a:prstGeom>
        </p:spPr>
        <p:txBody>
          <a:bodyPr spcFirstLastPara="1" wrap="square" lIns="121900" tIns="121900" rIns="121900" bIns="121900" anchor="t" anchorCtr="0">
            <a:noAutofit/>
          </a:bodyPr>
          <a:lstStyle>
            <a:lvl1pPr lvl="0">
              <a:spcBef>
                <a:spcPts val="0"/>
              </a:spcBef>
              <a:spcAft>
                <a:spcPts val="0"/>
              </a:spcAft>
              <a:buSzPts val="2900"/>
              <a:buNone/>
              <a:defRPr sz="2900"/>
            </a:lvl1pPr>
            <a:lvl2pPr lvl="1">
              <a:spcBef>
                <a:spcPts val="2100"/>
              </a:spcBef>
              <a:spcAft>
                <a:spcPts val="0"/>
              </a:spcAft>
              <a:buSzPts val="2300"/>
              <a:buNone/>
              <a:defRPr sz="2300"/>
            </a:lvl2pPr>
            <a:lvl3pPr lvl="2">
              <a:spcBef>
                <a:spcPts val="2100"/>
              </a:spcBef>
              <a:spcAft>
                <a:spcPts val="0"/>
              </a:spcAft>
              <a:buSzPts val="2300"/>
              <a:buNone/>
              <a:defRPr sz="2300"/>
            </a:lvl3pPr>
            <a:lvl4pPr lvl="3">
              <a:spcBef>
                <a:spcPts val="2100"/>
              </a:spcBef>
              <a:spcAft>
                <a:spcPts val="0"/>
              </a:spcAft>
              <a:buSzPts val="2300"/>
              <a:buNone/>
              <a:defRPr sz="2300"/>
            </a:lvl4pPr>
            <a:lvl5pPr lvl="4">
              <a:spcBef>
                <a:spcPts val="2100"/>
              </a:spcBef>
              <a:spcAft>
                <a:spcPts val="0"/>
              </a:spcAft>
              <a:buSzPts val="2300"/>
              <a:buNone/>
              <a:defRPr sz="2300"/>
            </a:lvl5pPr>
            <a:lvl6pPr lvl="5">
              <a:spcBef>
                <a:spcPts val="2100"/>
              </a:spcBef>
              <a:spcAft>
                <a:spcPts val="0"/>
              </a:spcAft>
              <a:buSzPts val="2300"/>
              <a:buNone/>
              <a:defRPr sz="2300"/>
            </a:lvl6pPr>
            <a:lvl7pPr lvl="6">
              <a:spcBef>
                <a:spcPts val="2100"/>
              </a:spcBef>
              <a:spcAft>
                <a:spcPts val="0"/>
              </a:spcAft>
              <a:buSzPts val="2300"/>
              <a:buNone/>
              <a:defRPr sz="2300"/>
            </a:lvl7pPr>
            <a:lvl8pPr lvl="7">
              <a:spcBef>
                <a:spcPts val="2100"/>
              </a:spcBef>
              <a:spcAft>
                <a:spcPts val="0"/>
              </a:spcAft>
              <a:buSzPts val="2300"/>
              <a:buNone/>
              <a:defRPr sz="2300"/>
            </a:lvl8pPr>
            <a:lvl9pPr lvl="8">
              <a:spcBef>
                <a:spcPts val="2100"/>
              </a:spcBef>
              <a:spcAft>
                <a:spcPts val="2100"/>
              </a:spcAft>
              <a:buSzPts val="2300"/>
              <a:buNone/>
              <a:defRPr sz="2300"/>
            </a:lvl9pPr>
          </a:lstStyle>
          <a:p>
            <a:endParaRPr/>
          </a:p>
        </p:txBody>
      </p:sp>
      <p:sp>
        <p:nvSpPr>
          <p:cNvPr id="218" name="Google Shape;218;p3"/>
          <p:cNvSpPr txBox="1">
            <a:spLocks noGrp="1"/>
          </p:cNvSpPr>
          <p:nvPr>
            <p:ph type="subTitle" idx="3"/>
          </p:nvPr>
        </p:nvSpPr>
        <p:spPr>
          <a:xfrm>
            <a:off x="5994449" y="33689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19" name="Google Shape;219;p3"/>
          <p:cNvSpPr txBox="1">
            <a:spLocks noGrp="1"/>
          </p:cNvSpPr>
          <p:nvPr>
            <p:ph type="subTitle" idx="4"/>
          </p:nvPr>
        </p:nvSpPr>
        <p:spPr>
          <a:xfrm>
            <a:off x="5994449" y="40166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0" name="Google Shape;220;p3"/>
          <p:cNvSpPr txBox="1">
            <a:spLocks noGrp="1"/>
          </p:cNvSpPr>
          <p:nvPr>
            <p:ph type="subTitle" idx="5"/>
          </p:nvPr>
        </p:nvSpPr>
        <p:spPr>
          <a:xfrm>
            <a:off x="5994449" y="46643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
        <p:nvSpPr>
          <p:cNvPr id="221" name="Google Shape;221;p3"/>
          <p:cNvSpPr txBox="1">
            <a:spLocks noGrp="1"/>
          </p:cNvSpPr>
          <p:nvPr>
            <p:ph type="subTitle" idx="6"/>
          </p:nvPr>
        </p:nvSpPr>
        <p:spPr>
          <a:xfrm>
            <a:off x="5994449" y="5312025"/>
            <a:ext cx="3365635" cy="563400"/>
          </a:xfrm>
          <a:prstGeom prst="rect">
            <a:avLst/>
          </a:prstGeom>
        </p:spPr>
        <p:txBody>
          <a:bodyPr spcFirstLastPara="1" wrap="square" lIns="121900" tIns="121900" rIns="121900" bIns="121900" anchor="t" anchorCtr="0">
            <a:noAutofit/>
          </a:bodyPr>
          <a:lstStyle>
            <a:lvl1pPr lvl="0" rtl="0">
              <a:spcBef>
                <a:spcPts val="0"/>
              </a:spcBef>
              <a:spcAft>
                <a:spcPts val="0"/>
              </a:spcAft>
              <a:buSzPts val="2900"/>
              <a:buNone/>
              <a:defRPr sz="2900"/>
            </a:lvl1pPr>
            <a:lvl2pPr lvl="1" rtl="0">
              <a:spcBef>
                <a:spcPts val="2100"/>
              </a:spcBef>
              <a:spcAft>
                <a:spcPts val="0"/>
              </a:spcAft>
              <a:buSzPts val="2300"/>
              <a:buNone/>
              <a:defRPr sz="2300"/>
            </a:lvl2pPr>
            <a:lvl3pPr lvl="2" rtl="0">
              <a:spcBef>
                <a:spcPts val="2100"/>
              </a:spcBef>
              <a:spcAft>
                <a:spcPts val="0"/>
              </a:spcAft>
              <a:buSzPts val="2300"/>
              <a:buNone/>
              <a:defRPr sz="2300"/>
            </a:lvl3pPr>
            <a:lvl4pPr lvl="3" rtl="0">
              <a:spcBef>
                <a:spcPts val="2100"/>
              </a:spcBef>
              <a:spcAft>
                <a:spcPts val="0"/>
              </a:spcAft>
              <a:buSzPts val="2300"/>
              <a:buNone/>
              <a:defRPr sz="2300"/>
            </a:lvl4pPr>
            <a:lvl5pPr lvl="4" rtl="0">
              <a:spcBef>
                <a:spcPts val="2100"/>
              </a:spcBef>
              <a:spcAft>
                <a:spcPts val="0"/>
              </a:spcAft>
              <a:buSzPts val="2300"/>
              <a:buNone/>
              <a:defRPr sz="2300"/>
            </a:lvl5pPr>
            <a:lvl6pPr lvl="5" rtl="0">
              <a:spcBef>
                <a:spcPts val="2100"/>
              </a:spcBef>
              <a:spcAft>
                <a:spcPts val="0"/>
              </a:spcAft>
              <a:buSzPts val="2300"/>
              <a:buNone/>
              <a:defRPr sz="2300"/>
            </a:lvl6pPr>
            <a:lvl7pPr lvl="6" rtl="0">
              <a:spcBef>
                <a:spcPts val="2100"/>
              </a:spcBef>
              <a:spcAft>
                <a:spcPts val="0"/>
              </a:spcAft>
              <a:buSzPts val="2300"/>
              <a:buNone/>
              <a:defRPr sz="2300"/>
            </a:lvl7pPr>
            <a:lvl8pPr lvl="7" rtl="0">
              <a:spcBef>
                <a:spcPts val="2100"/>
              </a:spcBef>
              <a:spcAft>
                <a:spcPts val="0"/>
              </a:spcAft>
              <a:buSzPts val="2300"/>
              <a:buNone/>
              <a:defRPr sz="2300"/>
            </a:lvl8pPr>
            <a:lvl9pPr lvl="8" rtl="0">
              <a:spcBef>
                <a:spcPts val="2100"/>
              </a:spcBef>
              <a:spcAft>
                <a:spcPts val="2100"/>
              </a:spcAft>
              <a:buSzPts val="2300"/>
              <a:buNone/>
              <a:defRPr sz="2300"/>
            </a:lvl9pPr>
          </a:lstStyle>
          <a:p>
            <a:endParaRPr/>
          </a:p>
        </p:txBody>
      </p:sp>
    </p:spTree>
    <p:extLst>
      <p:ext uri="{BB962C8B-B14F-4D97-AF65-F5344CB8AC3E}">
        <p14:creationId xmlns:p14="http://schemas.microsoft.com/office/powerpoint/2010/main" val="3344841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2023/10/9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2963383231"/>
      </p:ext>
    </p:extLst>
  </p:cSld>
  <p:clrMapOvr>
    <a:masterClrMapping/>
  </p:clrMapOvr>
  <p:transition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fld id="{8852F3D0-CB60-4E23-9016-6E4A006909DF}" type="datetimeFigureOut">
              <a:rPr lang="zh-CN" altLang="en-US" smtClean="0"/>
              <a:t>2023/10/9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3251619-C973-4F6A-8B28-A38E9BC25C3F}" type="slidenum">
              <a:rPr lang="zh-CN" altLang="en-US" smtClean="0"/>
              <a:t>‹#›</a:t>
            </a:fld>
            <a:endParaRPr lang="zh-CN" altLang="en-US"/>
          </a:p>
        </p:txBody>
      </p:sp>
    </p:spTree>
    <p:extLst>
      <p:ext uri="{BB962C8B-B14F-4D97-AF65-F5344CB8AC3E}">
        <p14:creationId xmlns:p14="http://schemas.microsoft.com/office/powerpoint/2010/main" val="1362501410"/>
      </p:ext>
    </p:extLst>
  </p:cSld>
  <p:clrMapOvr>
    <a:masterClrMapping/>
  </p:clrMapOvr>
  <p:transition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noProof="1"/>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6" name="Rectangle 6"/>
          <p:cNvSpPr>
            <a:spLocks noGrp="1" noChangeArrowheads="1"/>
          </p:cNvSpPr>
          <p:nvPr>
            <p:ph type="sldNum" sz="quarter" idx="12"/>
          </p:nvPr>
        </p:nvSpPr>
        <p:spPr>
          <a:ln/>
        </p:spPr>
        <p:txBody>
          <a:bodyPr/>
          <a:lstStyle>
            <a:lvl1pPr>
              <a:defRPr/>
            </a:lvl1pPr>
          </a:lstStyle>
          <a:p>
            <a:pPr>
              <a:defRPr/>
            </a:pPr>
            <a:fld id="{466FD6EA-9990-4E82-AA4A-0E0C67E69063}" type="slidenum">
              <a:rPr lang="zh-CN" altLang="en-US"/>
              <a:pPr>
                <a:defRPr/>
              </a:pPr>
              <a:t>‹#›</a:t>
            </a:fld>
            <a:endParaRPr lang="zh-CN" altLang="en-US"/>
          </a:p>
        </p:txBody>
      </p:sp>
    </p:spTree>
    <p:extLst>
      <p:ext uri="{BB962C8B-B14F-4D97-AF65-F5344CB8AC3E}">
        <p14:creationId xmlns:p14="http://schemas.microsoft.com/office/powerpoint/2010/main" val="304959955"/>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内容占位符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06F9C1E-7D5B-47AA-A432-6439BC8058C4}" type="slidenum">
              <a:rPr lang="zh-CN" altLang="en-US"/>
              <a:pPr>
                <a:defRPr/>
              </a:pPr>
              <a:t>‹#›</a:t>
            </a:fld>
            <a:endParaRPr lang="zh-CN" altLang="en-US"/>
          </a:p>
        </p:txBody>
      </p:sp>
    </p:spTree>
    <p:extLst>
      <p:ext uri="{BB962C8B-B14F-4D97-AF65-F5344CB8AC3E}">
        <p14:creationId xmlns:p14="http://schemas.microsoft.com/office/powerpoint/2010/main" val="368614631"/>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noProof="1"/>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noProof="1"/>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7"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9" name="Rectangle 6"/>
          <p:cNvSpPr>
            <a:spLocks noGrp="1" noChangeArrowheads="1"/>
          </p:cNvSpPr>
          <p:nvPr>
            <p:ph type="sldNum" sz="quarter" idx="12"/>
          </p:nvPr>
        </p:nvSpPr>
        <p:spPr>
          <a:ln/>
        </p:spPr>
        <p:txBody>
          <a:bodyPr/>
          <a:lstStyle>
            <a:lvl1pPr>
              <a:defRPr/>
            </a:lvl1pPr>
          </a:lstStyle>
          <a:p>
            <a:pPr>
              <a:defRPr/>
            </a:pPr>
            <a:fld id="{F9E7D37D-BA91-4216-8B04-9E25C9DFD4DE}" type="slidenum">
              <a:rPr lang="zh-CN" altLang="en-US"/>
              <a:pPr>
                <a:defRPr/>
              </a:pPr>
              <a:t>‹#›</a:t>
            </a:fld>
            <a:endParaRPr lang="zh-CN" altLang="en-US"/>
          </a:p>
        </p:txBody>
      </p:sp>
    </p:spTree>
    <p:extLst>
      <p:ext uri="{BB962C8B-B14F-4D97-AF65-F5344CB8AC3E}">
        <p14:creationId xmlns:p14="http://schemas.microsoft.com/office/powerpoint/2010/main" val="762951975"/>
      </p:ext>
    </p:extLst>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5" name="Rectangle 6"/>
          <p:cNvSpPr>
            <a:spLocks noGrp="1" noChangeArrowheads="1"/>
          </p:cNvSpPr>
          <p:nvPr>
            <p:ph type="sldNum" sz="quarter" idx="12"/>
          </p:nvPr>
        </p:nvSpPr>
        <p:spPr>
          <a:ln/>
        </p:spPr>
        <p:txBody>
          <a:bodyPr/>
          <a:lstStyle>
            <a:lvl1pPr>
              <a:defRPr/>
            </a:lvl1pPr>
          </a:lstStyle>
          <a:p>
            <a:pPr>
              <a:defRPr/>
            </a:pPr>
            <a:fld id="{D5298AF6-C049-4C65-A213-51A2BC5CFD5B}" type="slidenum">
              <a:rPr lang="zh-CN" altLang="en-US"/>
              <a:pPr>
                <a:defRPr/>
              </a:pPr>
              <a:t>‹#›</a:t>
            </a:fld>
            <a:endParaRPr lang="zh-CN" altLang="en-US"/>
          </a:p>
        </p:txBody>
      </p:sp>
    </p:spTree>
    <p:extLst>
      <p:ext uri="{BB962C8B-B14F-4D97-AF65-F5344CB8AC3E}">
        <p14:creationId xmlns:p14="http://schemas.microsoft.com/office/powerpoint/2010/main" val="3357555312"/>
      </p:ext>
    </p:extLst>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4" name="Rectangle 6"/>
          <p:cNvSpPr>
            <a:spLocks noGrp="1" noChangeArrowheads="1"/>
          </p:cNvSpPr>
          <p:nvPr>
            <p:ph type="sldNum" sz="quarter" idx="12"/>
          </p:nvPr>
        </p:nvSpPr>
        <p:spPr>
          <a:ln/>
        </p:spPr>
        <p:txBody>
          <a:bodyPr/>
          <a:lstStyle>
            <a:lvl1pPr>
              <a:defRPr/>
            </a:lvl1pPr>
          </a:lstStyle>
          <a:p>
            <a:pPr>
              <a:defRPr/>
            </a:pPr>
            <a:fld id="{A13D7EDF-5A6B-4B1F-A121-12EB7245760A}" type="slidenum">
              <a:rPr lang="zh-CN" altLang="en-US"/>
              <a:pPr>
                <a:defRPr/>
              </a:pPr>
              <a:t>‹#›</a:t>
            </a:fld>
            <a:endParaRPr lang="zh-CN" altLang="en-US"/>
          </a:p>
        </p:txBody>
      </p:sp>
    </p:spTree>
    <p:extLst>
      <p:ext uri="{BB962C8B-B14F-4D97-AF65-F5344CB8AC3E}">
        <p14:creationId xmlns:p14="http://schemas.microsoft.com/office/powerpoint/2010/main" val="77242920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noProof="1"/>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6F171745-D0FF-4B4E-A42D-F67D8B679186}" type="slidenum">
              <a:rPr lang="zh-CN" altLang="en-US"/>
              <a:pPr>
                <a:defRPr/>
              </a:pPr>
              <a:t>‹#›</a:t>
            </a:fld>
            <a:endParaRPr lang="zh-CN" altLang="en-US"/>
          </a:p>
        </p:txBody>
      </p:sp>
    </p:spTree>
    <p:extLst>
      <p:ext uri="{BB962C8B-B14F-4D97-AF65-F5344CB8AC3E}">
        <p14:creationId xmlns:p14="http://schemas.microsoft.com/office/powerpoint/2010/main" val="4087319606"/>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noProof="1"/>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noProof="1"/>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zh-CN"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zh-CN"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22032E-0267-48BD-AABF-6125CB909F03}" type="slidenum">
              <a:rPr lang="zh-CN" altLang="en-US"/>
              <a:pPr>
                <a:defRPr/>
              </a:pPr>
              <a:t>‹#›</a:t>
            </a:fld>
            <a:endParaRPr lang="zh-CN" altLang="en-US"/>
          </a:p>
        </p:txBody>
      </p:sp>
    </p:spTree>
    <p:extLst>
      <p:ext uri="{BB962C8B-B14F-4D97-AF65-F5344CB8AC3E}">
        <p14:creationId xmlns:p14="http://schemas.microsoft.com/office/powerpoint/2010/main" val="1387449469"/>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5" Type="http://schemas.openxmlformats.org/officeDocument/2006/relationships/theme" Target="../theme/theme3.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idx="4294967295"/>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p:cNvSpPr>
            <a:spLocks noGrp="1" noChangeArrowheads="1"/>
          </p:cNvSpPr>
          <p:nvPr>
            <p:ph type="body" idx="4294967295"/>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eaLnBrk="1" hangingPunct="1">
              <a:buFontTx/>
              <a:buNone/>
              <a:defRPr kumimoji="0" sz="1400"/>
            </a:lvl1pPr>
          </a:lstStyle>
          <a:p>
            <a:pPr>
              <a:defRPr/>
            </a:pPr>
            <a:endParaRPr lang="zh-CN" alt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eaLnBrk="1" hangingPunct="1">
              <a:buFontTx/>
              <a:buNone/>
              <a:defRPr kumimoji="0" sz="1400"/>
            </a:lvl1pPr>
          </a:lstStyle>
          <a:p>
            <a:pPr>
              <a:defRPr/>
            </a:pPr>
            <a:endParaRPr lang="zh-CN" alt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eaLnBrk="1" hangingPunct="1">
              <a:buFontTx/>
              <a:buNone/>
              <a:defRPr kumimoji="0" sz="1400"/>
            </a:lvl1pPr>
          </a:lstStyle>
          <a:p>
            <a:pPr>
              <a:defRPr/>
            </a:pPr>
            <a:fld id="{307466A7-3B35-4420-94B7-AF1F6C56EC5E}" type="slidenum">
              <a:rPr lang="zh-CN" altLang="en-US"/>
              <a:pPr>
                <a:defRPr/>
              </a:pPr>
              <a:t>‹#›</a:t>
            </a:fld>
            <a:endParaRPr lang="zh-CN" altLang="en-US"/>
          </a:p>
        </p:txBody>
      </p:sp>
    </p:spTree>
    <p:extLst>
      <p:ext uri="{BB962C8B-B14F-4D97-AF65-F5344CB8AC3E}">
        <p14:creationId xmlns:p14="http://schemas.microsoft.com/office/powerpoint/2010/main" val="34653019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2pPr>
      <a:lvl3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3pPr>
      <a:lvl4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4pPr>
      <a:lvl5pPr algn="ctr" rtl="0" eaLnBrk="0" fontAlgn="base" hangingPunct="0">
        <a:spcBef>
          <a:spcPct val="0"/>
        </a:spcBef>
        <a:spcAft>
          <a:spcPct val="0"/>
        </a:spcAft>
        <a:defRPr sz="4400">
          <a:solidFill>
            <a:schemeClr val="tx2"/>
          </a:solidFill>
          <a:latin typeface="字魂59号-创粗黑" panose="00000500000000000000" pitchFamily="2" charset="-122"/>
          <a:ea typeface="字魂59号-创粗黑" panose="00000500000000000000" pitchFamily="2" charset="-122"/>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custDataLst>
              <p:tags r:id="rId12"/>
            </p:custDataLst>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2051" name="文本占位符 2"/>
          <p:cNvSpPr>
            <a:spLocks noGrp="1"/>
          </p:cNvSpPr>
          <p:nvPr>
            <p:ph type="body" idx="1"/>
            <p:custDataLst>
              <p:tags r:id="rId13"/>
            </p:custDataLst>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4BDC0B8C-6D23-4C0C-9D04-CC3D2193644E}" type="datetimeFigureOut">
              <a:rPr lang="zh-CN" altLang="en-US"/>
              <a:pPr>
                <a:defRPr/>
              </a:pPr>
              <a:t>2023/10/9</a:t>
            </a:fld>
            <a:endParaRPr lang="zh-CN" altLang="en-US" dirty="0"/>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endParaRPr lang="zh-CN" altLang="en-US"/>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eaLnBrk="1" fontAlgn="auto" hangingPunct="1">
              <a:spcBef>
                <a:spcPts val="0"/>
              </a:spcBef>
              <a:spcAft>
                <a:spcPts val="0"/>
              </a:spcAft>
              <a:defRPr sz="1200">
                <a:solidFill>
                  <a:srgbClr val="FFFFFF">
                    <a:lumMod val="50000"/>
                  </a:srgbClr>
                </a:solidFill>
                <a:latin typeface="黑体" panose="02010609060101010101" pitchFamily="49" charset="-122"/>
                <a:ea typeface="黑体" panose="02010609060101010101" pitchFamily="49" charset="-122"/>
              </a:defRPr>
            </a:lvl1pPr>
          </a:lstStyle>
          <a:p>
            <a:pPr>
              <a:defRPr/>
            </a:pPr>
            <a:fld id="{967D46C0-BBA7-40C6-BA43-7FF9C4F9DCB4}" type="slidenum">
              <a:rPr lang="zh-CN" altLang="en-US"/>
              <a:pPr>
                <a:defRPr/>
              </a:pPr>
              <a:t>‹#›</a:t>
            </a:fld>
            <a:endParaRPr lang="zh-CN" altLang="en-US"/>
          </a:p>
        </p:txBody>
      </p:sp>
      <p:sp>
        <p:nvSpPr>
          <p:cNvPr id="2" name="KSO_TEMPLATE" hidden="1"/>
          <p:cNvSpPr/>
          <p:nvPr userDrawn="1">
            <p:custDataLst>
              <p:tags r:id="rId1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800">
              <a:solidFill>
                <a:srgbClr val="FFFFFF"/>
              </a:solidFill>
            </a:endParaRPr>
          </a:p>
        </p:txBody>
      </p:sp>
    </p:spTree>
    <p:extLst>
      <p:ext uri="{BB962C8B-B14F-4D97-AF65-F5344CB8AC3E}">
        <p14:creationId xmlns:p14="http://schemas.microsoft.com/office/powerpoint/2010/main" val="76050083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ransition spd="slow"/>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2pPr>
      <a:lvl3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3pPr>
      <a:lvl4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4pPr>
      <a:lvl5pPr algn="l" rtl="0" eaLnBrk="0" fontAlgn="base" hangingPunct="0">
        <a:lnSpc>
          <a:spcPct val="90000"/>
        </a:lnSpc>
        <a:spcBef>
          <a:spcPct val="0"/>
        </a:spcBef>
        <a:spcAft>
          <a:spcPct val="0"/>
        </a:spcAft>
        <a:defRPr sz="4400">
          <a:solidFill>
            <a:schemeClr val="tx1"/>
          </a:solidFill>
          <a:latin typeface="字魂59号-创粗黑" panose="00000500000000000000" pitchFamily="2" charset="-122"/>
          <a:ea typeface="字魂59号-创粗黑" panose="00000500000000000000" pitchFamily="2" charset="-122"/>
        </a:defRPr>
      </a:lvl5pPr>
      <a:lvl6pPr marL="4572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6pPr>
      <a:lvl7pPr marL="9144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7pPr>
      <a:lvl8pPr marL="13716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8pPr>
      <a:lvl9pPr marL="1828800" algn="l" rtl="0" fontAlgn="base">
        <a:lnSpc>
          <a:spcPct val="90000"/>
        </a:lnSpc>
        <a:spcBef>
          <a:spcPct val="0"/>
        </a:spcBef>
        <a:spcAft>
          <a:spcPct val="0"/>
        </a:spcAft>
        <a:defRPr sz="4400">
          <a:solidFill>
            <a:schemeClr val="tx1"/>
          </a:solidFill>
          <a:latin typeface="Arial" panose="020B0604020202020204" pitchFamily="34" charset="0"/>
          <a:ea typeface="微软雅黑" panose="020B0503020204020204" pitchFamily="34"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4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userDrawn="1"/>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
        <p:nvSpPr>
          <p:cNvPr id="9" name="Google Shape;9;p1"/>
          <p:cNvSpPr txBox="1">
            <a:spLocks noGrp="1"/>
          </p:cNvSpPr>
          <p:nvPr>
            <p:ph type="body" idx="1"/>
          </p:nvPr>
        </p:nvSpPr>
        <p:spPr>
          <a:xfrm>
            <a:off x="415650" y="1509658"/>
            <a:ext cx="11360700" cy="4555200"/>
          </a:xfrm>
          <a:prstGeom prst="rect">
            <a:avLst/>
          </a:prstGeom>
          <a:noFill/>
          <a:ln>
            <a:noFill/>
          </a:ln>
        </p:spPr>
        <p:txBody>
          <a:bodyPr spcFirstLastPara="1" wrap="square" lIns="121900" tIns="121900" rIns="121900" bIns="121900" anchor="t" anchorCtr="0">
            <a:noAutofit/>
          </a:bodyPr>
          <a:lstStyle>
            <a:lvl1pPr marL="457200" lvl="0" indent="-381000">
              <a:lnSpc>
                <a:spcPct val="115000"/>
              </a:lnSpc>
              <a:spcBef>
                <a:spcPts val="0"/>
              </a:spcBef>
              <a:spcAft>
                <a:spcPts val="0"/>
              </a:spcAft>
              <a:buClr>
                <a:schemeClr val="dk1"/>
              </a:buClr>
              <a:buSzPts val="2400"/>
              <a:buFont typeface="Gochi Hand"/>
              <a:buChar char="●"/>
              <a:defRPr sz="2400">
                <a:solidFill>
                  <a:schemeClr val="dk1"/>
                </a:solidFill>
                <a:latin typeface="Gochi Hand"/>
                <a:ea typeface="Gochi Hand"/>
                <a:cs typeface="Gochi Hand"/>
                <a:sym typeface="Gochi Hand"/>
              </a:defRPr>
            </a:lvl1pPr>
            <a:lvl2pPr marL="914400" lvl="1"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2pPr>
            <a:lvl3pPr marL="1371600" lvl="2"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3pPr>
            <a:lvl4pPr marL="1828800" lvl="3"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4pPr>
            <a:lvl5pPr marL="2286000" lvl="4"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5pPr>
            <a:lvl6pPr marL="2743200" lvl="5"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6pPr>
            <a:lvl7pPr marL="3200400" lvl="6"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7pPr>
            <a:lvl8pPr marL="3657600" lvl="7" indent="-349250">
              <a:lnSpc>
                <a:spcPct val="115000"/>
              </a:lnSpc>
              <a:spcBef>
                <a:spcPts val="2100"/>
              </a:spcBef>
              <a:spcAft>
                <a:spcPts val="0"/>
              </a:spcAft>
              <a:buClr>
                <a:schemeClr val="dk1"/>
              </a:buClr>
              <a:buSzPts val="1900"/>
              <a:buFont typeface="Gochi Hand"/>
              <a:buChar char="○"/>
              <a:defRPr sz="1900">
                <a:solidFill>
                  <a:schemeClr val="dk1"/>
                </a:solidFill>
                <a:latin typeface="Gochi Hand"/>
                <a:ea typeface="Gochi Hand"/>
                <a:cs typeface="Gochi Hand"/>
                <a:sym typeface="Gochi Hand"/>
              </a:defRPr>
            </a:lvl8pPr>
            <a:lvl9pPr marL="4114800" lvl="8" indent="-349250">
              <a:lnSpc>
                <a:spcPct val="115000"/>
              </a:lnSpc>
              <a:spcBef>
                <a:spcPts val="2100"/>
              </a:spcBef>
              <a:spcAft>
                <a:spcPts val="2100"/>
              </a:spcAft>
              <a:buClr>
                <a:schemeClr val="dk1"/>
              </a:buClr>
              <a:buSzPts val="1900"/>
              <a:buFont typeface="Gochi Hand"/>
              <a:buChar char="■"/>
              <a:defRPr sz="1900">
                <a:solidFill>
                  <a:schemeClr val="dk1"/>
                </a:solidFill>
                <a:latin typeface="Gochi Hand"/>
                <a:ea typeface="Gochi Hand"/>
                <a:cs typeface="Gochi Hand"/>
                <a:sym typeface="Gochi Hand"/>
              </a:defRPr>
            </a:lvl9pPr>
          </a:lstStyle>
          <a:p>
            <a:endParaRPr dirty="0"/>
          </a:p>
        </p:txBody>
      </p:sp>
    </p:spTree>
    <p:extLst>
      <p:ext uri="{BB962C8B-B14F-4D97-AF65-F5344CB8AC3E}">
        <p14:creationId xmlns:p14="http://schemas.microsoft.com/office/powerpoint/2010/main" val="1477166718"/>
      </p:ext>
    </p:extLst>
  </p:cSld>
  <p:clrMap bg1="lt1" tx1="dk1" bg2="dk2"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p:nvPr/>
        </p:nvSpPr>
        <p:spPr>
          <a:xfrm>
            <a:off x="0" y="0"/>
            <a:ext cx="12192000" cy="6858000"/>
          </a:xfrm>
          <a:prstGeom prst="rect">
            <a:avLst/>
          </a:prstGeom>
          <a:solidFill>
            <a:srgbClr val="FFFFFF">
              <a:alpha val="726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7;p1"/>
          <p:cNvSpPr/>
          <p:nvPr/>
        </p:nvSpPr>
        <p:spPr>
          <a:xfrm>
            <a:off x="415650" y="555375"/>
            <a:ext cx="9490200" cy="5977200"/>
          </a:xfrm>
          <a:prstGeom prst="roundRect">
            <a:avLst>
              <a:gd name="adj" fmla="val 8857"/>
            </a:avLst>
          </a:prstGeom>
          <a:solidFill>
            <a:srgbClr val="000000">
              <a:alpha val="98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2700538039"/>
      </p:ext>
    </p:extLst>
  </p:cSld>
  <p:clrMap bg1="lt1" tx1="dk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11.png"/><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microsoft.com/office/2007/relationships/hdphoto" Target="../media/hdphoto8.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11.png"/><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9.wdp"/><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7.sv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slide" Target="slide9.xml"/></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6.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23.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7.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3.png"/><Relationship Id="rId5" Type="http://schemas.openxmlformats.org/officeDocument/2006/relationships/slide" Target="slide2.xml"/><Relationship Id="rId15" Type="http://schemas.openxmlformats.org/officeDocument/2006/relationships/image" Target="../media/image18.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6.png"/><Relationship Id="rId14" Type="http://schemas.microsoft.com/office/2007/relationships/hdphoto" Target="../media/hdphoto4.wdp"/></Relationships>
</file>

<file path=ppt/slides/_rels/slide5.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slide" Target="slide4.xml"/><Relationship Id="rId12"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4.png"/><Relationship Id="rId5" Type="http://schemas.openxmlformats.org/officeDocument/2006/relationships/slide" Target="slide2.xml"/><Relationship Id="rId15" Type="http://schemas.openxmlformats.org/officeDocument/2006/relationships/image" Target="../media/image20.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6.png"/><Relationship Id="rId14" Type="http://schemas.microsoft.com/office/2007/relationships/hdphoto" Target="../media/hdphoto5.wdp"/></Relationships>
</file>

<file path=ppt/slides/_rels/slide6.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21.png"/><Relationship Id="rId3" Type="http://schemas.openxmlformats.org/officeDocument/2006/relationships/audio" Target="../media/audio2.wav"/><Relationship Id="rId7" Type="http://schemas.openxmlformats.org/officeDocument/2006/relationships/slide" Target="slide4.xml"/><Relationship Id="rId12"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slide" Target="slide3.xml"/><Relationship Id="rId11" Type="http://schemas.openxmlformats.org/officeDocument/2006/relationships/image" Target="../media/image13.png"/><Relationship Id="rId5" Type="http://schemas.openxmlformats.org/officeDocument/2006/relationships/slide" Target="slide2.xml"/><Relationship Id="rId15" Type="http://schemas.openxmlformats.org/officeDocument/2006/relationships/image" Target="../media/image18.png"/><Relationship Id="rId10" Type="http://schemas.microsoft.com/office/2007/relationships/hdphoto" Target="../media/hdphoto3.wdp"/><Relationship Id="rId4" Type="http://schemas.openxmlformats.org/officeDocument/2006/relationships/slide" Target="slide1.xml"/><Relationship Id="rId9" Type="http://schemas.openxmlformats.org/officeDocument/2006/relationships/image" Target="../media/image16.png"/><Relationship Id="rId14" Type="http://schemas.microsoft.com/office/2007/relationships/hdphoto" Target="../media/hdphoto6.wdp"/></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microsoft.com/office/2007/relationships/hdphoto" Target="../media/hdphoto1.wdp"/><Relationship Id="rId7" Type="http://schemas.microsoft.com/office/2007/relationships/hdphoto" Target="../media/hdphoto7.wdp"/><Relationship Id="rId2" Type="http://schemas.openxmlformats.org/officeDocument/2006/relationships/image" Target="../media/image13.png"/><Relationship Id="rId1" Type="http://schemas.openxmlformats.org/officeDocument/2006/relationships/slideLayout" Target="../slideLayouts/slideLayout27.xml"/><Relationship Id="rId6" Type="http://schemas.openxmlformats.org/officeDocument/2006/relationships/image" Target="../media/image22.png"/><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slide" Target="slide9.xml"/></Relationships>
</file>

<file path=ppt/slides/_rels/slide9.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4339"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9288" y="3803650"/>
            <a:ext cx="2603500" cy="305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1638" y="4724400"/>
            <a:ext cx="15716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图片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9613" y="4724400"/>
            <a:ext cx="1338262" cy="161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C0A0AFE-8C1B-38D6-500F-D03E789E701D}"/>
              </a:ext>
            </a:extLst>
          </p:cNvPr>
          <p:cNvPicPr>
            <a:picLocks noChangeAspect="1"/>
          </p:cNvPicPr>
          <p:nvPr/>
        </p:nvPicPr>
        <p:blipFill>
          <a:blip r:embed="rId7"/>
          <a:stretch>
            <a:fillRect/>
          </a:stretch>
        </p:blipFill>
        <p:spPr>
          <a:xfrm>
            <a:off x="391146" y="372910"/>
            <a:ext cx="3237257" cy="2054530"/>
          </a:xfrm>
          <a:prstGeom prst="rect">
            <a:avLst/>
          </a:prstGeom>
        </p:spPr>
      </p:pic>
      <p:pic>
        <p:nvPicPr>
          <p:cNvPr id="10" name="Picture 9">
            <a:extLst>
              <a:ext uri="{FF2B5EF4-FFF2-40B4-BE49-F238E27FC236}">
                <a16:creationId xmlns:a16="http://schemas.microsoft.com/office/drawing/2014/main" id="{38C63CF3-B44D-EDD4-8227-9F8C73555655}"/>
              </a:ext>
            </a:extLst>
          </p:cNvPr>
          <p:cNvPicPr>
            <a:picLocks noChangeAspect="1"/>
          </p:cNvPicPr>
          <p:nvPr/>
        </p:nvPicPr>
        <p:blipFill>
          <a:blip r:embed="rId8"/>
          <a:stretch>
            <a:fillRect/>
          </a:stretch>
        </p:blipFill>
        <p:spPr>
          <a:xfrm>
            <a:off x="1888975" y="1128774"/>
            <a:ext cx="9309399" cy="2981202"/>
          </a:xfrm>
          <a:prstGeom prst="rect">
            <a:avLst/>
          </a:prstGeom>
        </p:spPr>
      </p:pic>
      <p:pic>
        <p:nvPicPr>
          <p:cNvPr id="13" name="Picture 12">
            <a:extLst>
              <a:ext uri="{FF2B5EF4-FFF2-40B4-BE49-F238E27FC236}">
                <a16:creationId xmlns:a16="http://schemas.microsoft.com/office/drawing/2014/main" id="{318D8331-2AB3-7149-4BB2-9BA8FEDC53C6}"/>
              </a:ext>
            </a:extLst>
          </p:cNvPr>
          <p:cNvPicPr>
            <a:picLocks noChangeAspect="1"/>
          </p:cNvPicPr>
          <p:nvPr/>
        </p:nvPicPr>
        <p:blipFill>
          <a:blip r:embed="rId9"/>
          <a:stretch>
            <a:fillRect/>
          </a:stretch>
        </p:blipFill>
        <p:spPr>
          <a:xfrm>
            <a:off x="4621374" y="3843465"/>
            <a:ext cx="3596952" cy="145707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599" y="257175"/>
            <a:ext cx="115538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indent="0" algn="l" defTabSz="914400" rtl="0" eaLnBrk="1" fontAlgn="base" latinLnBrk="0" hangingPunct="1">
              <a:lnSpc>
                <a:spcPct val="100000"/>
              </a:lnSpc>
              <a:spcBef>
                <a:spcPct val="0"/>
              </a:spcBef>
              <a:spcAft>
                <a:spcPct val="0"/>
              </a:spcAft>
              <a:buClrTx/>
              <a:buSzTx/>
              <a:buFontTx/>
              <a:buNone/>
            </a:pPr>
            <a:endParaRPr kumimoji="1" lang="en-US" sz="2400" b="0" i="0" u="none" strike="noStrike" cap="none" normalizeH="0" baseline="0" dirty="0">
              <a:ln>
                <a:noFill/>
              </a:ln>
              <a:solidFill>
                <a:schemeClr val="tx1"/>
              </a:solidFill>
              <a:effectLst/>
              <a:latin typeface="Times New Roman" panose="02020603050405020304" pitchFamily="18" charset="0"/>
              <a:ea typeface="宋体" panose="02010600030101010101" pitchFamily="2" charset="-122"/>
            </a:endParaRPr>
          </a:p>
        </p:txBody>
      </p:sp>
      <p:pic>
        <p:nvPicPr>
          <p:cNvPr id="4" name="Picture 3">
            <a:extLst>
              <a:ext uri="{FF2B5EF4-FFF2-40B4-BE49-F238E27FC236}">
                <a16:creationId xmlns:a16="http://schemas.microsoft.com/office/drawing/2014/main" id="{38B7CE01-8B4E-C1FF-57CB-BB6345FB374B}"/>
              </a:ext>
            </a:extLst>
          </p:cNvPr>
          <p:cNvPicPr>
            <a:picLocks noChangeAspect="1"/>
          </p:cNvPicPr>
          <p:nvPr/>
        </p:nvPicPr>
        <p:blipFill>
          <a:blip r:embed="rId3"/>
          <a:stretch>
            <a:fillRect/>
          </a:stretch>
        </p:blipFill>
        <p:spPr>
          <a:xfrm>
            <a:off x="719137" y="1009650"/>
            <a:ext cx="4168597" cy="2905125"/>
          </a:xfrm>
          <a:prstGeom prst="rect">
            <a:avLst/>
          </a:prstGeom>
        </p:spPr>
      </p:pic>
      <p:pic>
        <p:nvPicPr>
          <p:cNvPr id="6" name="Picture 5">
            <a:extLst>
              <a:ext uri="{FF2B5EF4-FFF2-40B4-BE49-F238E27FC236}">
                <a16:creationId xmlns:a16="http://schemas.microsoft.com/office/drawing/2014/main" id="{76B99E0E-3F64-CF95-82F7-DEF2A0616D5D}"/>
              </a:ext>
            </a:extLst>
          </p:cNvPr>
          <p:cNvPicPr>
            <a:picLocks noChangeAspect="1"/>
          </p:cNvPicPr>
          <p:nvPr/>
        </p:nvPicPr>
        <p:blipFill>
          <a:blip r:embed="rId4"/>
          <a:stretch>
            <a:fillRect/>
          </a:stretch>
        </p:blipFill>
        <p:spPr>
          <a:xfrm>
            <a:off x="890588" y="3952875"/>
            <a:ext cx="3803344" cy="2638425"/>
          </a:xfrm>
          <a:prstGeom prst="rect">
            <a:avLst/>
          </a:prstGeom>
        </p:spPr>
      </p:pic>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a:t>
            </a:r>
            <a:r>
              <a:rPr lang="vi-VN" sz="2800" b="1" dirty="0">
                <a:solidFill>
                  <a:srgbClr val="002060"/>
                </a:solidFill>
                <a:latin typeface="Cambria" panose="02040503050406030204" pitchFamily="18" charset="0"/>
                <a:ea typeface="Cambria" panose="02040503050406030204" pitchFamily="18" charset="0"/>
              </a:rPr>
              <a:t>uan sát hình 6 – 7, kết hợp đọc thông tin mục 3 và trả lời câu 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4755528" y="1446575"/>
            <a:ext cx="6274421" cy="1144225"/>
          </a:xfrm>
          <a:custGeom>
            <a:avLst/>
            <a:gdLst>
              <a:gd name="connsiteX0" fmla="*/ 0 w 6274421"/>
              <a:gd name="connsiteY0" fmla="*/ 190708 h 1144225"/>
              <a:gd name="connsiteX1" fmla="*/ 190708 w 6274421"/>
              <a:gd name="connsiteY1" fmla="*/ 0 h 1144225"/>
              <a:gd name="connsiteX2" fmla="*/ 1045737 w 6274421"/>
              <a:gd name="connsiteY2" fmla="*/ 0 h 1144225"/>
              <a:gd name="connsiteX3" fmla="*/ 355571 w 6274421"/>
              <a:gd name="connsiteY3" fmla="*/ -269545 h 1144225"/>
              <a:gd name="connsiteX4" fmla="*/ 2614342 w 6274421"/>
              <a:gd name="connsiteY4" fmla="*/ 0 h 1144225"/>
              <a:gd name="connsiteX5" fmla="*/ 6083713 w 6274421"/>
              <a:gd name="connsiteY5" fmla="*/ 0 h 1144225"/>
              <a:gd name="connsiteX6" fmla="*/ 6274421 w 6274421"/>
              <a:gd name="connsiteY6" fmla="*/ 190708 h 1144225"/>
              <a:gd name="connsiteX7" fmla="*/ 6274421 w 6274421"/>
              <a:gd name="connsiteY7" fmla="*/ 190704 h 1144225"/>
              <a:gd name="connsiteX8" fmla="*/ 6274421 w 6274421"/>
              <a:gd name="connsiteY8" fmla="*/ 190704 h 1144225"/>
              <a:gd name="connsiteX9" fmla="*/ 6274421 w 6274421"/>
              <a:gd name="connsiteY9" fmla="*/ 476760 h 1144225"/>
              <a:gd name="connsiteX10" fmla="*/ 6274421 w 6274421"/>
              <a:gd name="connsiteY10" fmla="*/ 953517 h 1144225"/>
              <a:gd name="connsiteX11" fmla="*/ 6083713 w 6274421"/>
              <a:gd name="connsiteY11" fmla="*/ 1144225 h 1144225"/>
              <a:gd name="connsiteX12" fmla="*/ 2614342 w 6274421"/>
              <a:gd name="connsiteY12" fmla="*/ 1144225 h 1144225"/>
              <a:gd name="connsiteX13" fmla="*/ 1045737 w 6274421"/>
              <a:gd name="connsiteY13" fmla="*/ 1144225 h 1144225"/>
              <a:gd name="connsiteX14" fmla="*/ 1045737 w 6274421"/>
              <a:gd name="connsiteY14" fmla="*/ 1144225 h 1144225"/>
              <a:gd name="connsiteX15" fmla="*/ 190708 w 6274421"/>
              <a:gd name="connsiteY15" fmla="*/ 1144225 h 1144225"/>
              <a:gd name="connsiteX16" fmla="*/ 0 w 6274421"/>
              <a:gd name="connsiteY16" fmla="*/ 953517 h 1144225"/>
              <a:gd name="connsiteX17" fmla="*/ 0 w 6274421"/>
              <a:gd name="connsiteY17" fmla="*/ 476760 h 1144225"/>
              <a:gd name="connsiteX18" fmla="*/ 0 w 6274421"/>
              <a:gd name="connsiteY18" fmla="*/ 190704 h 1144225"/>
              <a:gd name="connsiteX19" fmla="*/ 0 w 6274421"/>
              <a:gd name="connsiteY19" fmla="*/ 190704 h 1144225"/>
              <a:gd name="connsiteX20" fmla="*/ 0 w 6274421"/>
              <a:gd name="connsiteY20" fmla="*/ 190708 h 1144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144225" fill="none" extrusionOk="0">
                <a:moveTo>
                  <a:pt x="0" y="190708"/>
                </a:moveTo>
                <a:cubicBezTo>
                  <a:pt x="-8327" y="89031"/>
                  <a:pt x="98958" y="1642"/>
                  <a:pt x="190708" y="0"/>
                </a:cubicBezTo>
                <a:cubicBezTo>
                  <a:pt x="577188" y="-62604"/>
                  <a:pt x="874906" y="-15379"/>
                  <a:pt x="1045737" y="0"/>
                </a:cubicBezTo>
                <a:cubicBezTo>
                  <a:pt x="963771" y="1360"/>
                  <a:pt x="634291" y="-123450"/>
                  <a:pt x="355571" y="-269545"/>
                </a:cubicBezTo>
                <a:cubicBezTo>
                  <a:pt x="1309033" y="-314550"/>
                  <a:pt x="1965162" y="-200387"/>
                  <a:pt x="2614342" y="0"/>
                </a:cubicBezTo>
                <a:cubicBezTo>
                  <a:pt x="3242284" y="-118480"/>
                  <a:pt x="4502112" y="36090"/>
                  <a:pt x="6083713" y="0"/>
                </a:cubicBezTo>
                <a:cubicBezTo>
                  <a:pt x="6177582" y="-12331"/>
                  <a:pt x="6283707" y="76085"/>
                  <a:pt x="6274421" y="190708"/>
                </a:cubicBezTo>
                <a:lnTo>
                  <a:pt x="6274421" y="190704"/>
                </a:lnTo>
                <a:lnTo>
                  <a:pt x="6274421" y="190704"/>
                </a:lnTo>
                <a:cubicBezTo>
                  <a:pt x="6253003" y="264141"/>
                  <a:pt x="6290134" y="343040"/>
                  <a:pt x="6274421" y="476760"/>
                </a:cubicBezTo>
                <a:cubicBezTo>
                  <a:pt x="6255819" y="689601"/>
                  <a:pt x="6274331" y="854094"/>
                  <a:pt x="6274421" y="953517"/>
                </a:cubicBezTo>
                <a:cubicBezTo>
                  <a:pt x="6276878" y="1055955"/>
                  <a:pt x="6181836" y="1134650"/>
                  <a:pt x="6083713" y="1144225"/>
                </a:cubicBezTo>
                <a:cubicBezTo>
                  <a:pt x="5291390" y="1280122"/>
                  <a:pt x="4247494" y="1290019"/>
                  <a:pt x="2614342" y="1144225"/>
                </a:cubicBezTo>
                <a:cubicBezTo>
                  <a:pt x="2131639" y="1058760"/>
                  <a:pt x="1615157" y="1237028"/>
                  <a:pt x="1045737" y="1144225"/>
                </a:cubicBezTo>
                <a:lnTo>
                  <a:pt x="1045737" y="1144225"/>
                </a:lnTo>
                <a:cubicBezTo>
                  <a:pt x="622366" y="1150388"/>
                  <a:pt x="571178" y="1210163"/>
                  <a:pt x="190708" y="1144225"/>
                </a:cubicBezTo>
                <a:cubicBezTo>
                  <a:pt x="90097" y="1149890"/>
                  <a:pt x="-8523" y="1062759"/>
                  <a:pt x="0" y="953517"/>
                </a:cubicBezTo>
                <a:cubicBezTo>
                  <a:pt x="33271" y="813171"/>
                  <a:pt x="-20297" y="612120"/>
                  <a:pt x="0" y="476760"/>
                </a:cubicBezTo>
                <a:cubicBezTo>
                  <a:pt x="-19323" y="345982"/>
                  <a:pt x="-21452" y="301092"/>
                  <a:pt x="0" y="190704"/>
                </a:cubicBezTo>
                <a:lnTo>
                  <a:pt x="0" y="190704"/>
                </a:lnTo>
                <a:lnTo>
                  <a:pt x="0" y="190708"/>
                </a:lnTo>
                <a:close/>
              </a:path>
              <a:path w="6274421" h="1144225" stroke="0" extrusionOk="0">
                <a:moveTo>
                  <a:pt x="0" y="190708"/>
                </a:moveTo>
                <a:cubicBezTo>
                  <a:pt x="11561" y="81210"/>
                  <a:pt x="101825" y="9560"/>
                  <a:pt x="190708" y="0"/>
                </a:cubicBezTo>
                <a:cubicBezTo>
                  <a:pt x="404868" y="-64590"/>
                  <a:pt x="941509" y="36886"/>
                  <a:pt x="1045737" y="0"/>
                </a:cubicBezTo>
                <a:cubicBezTo>
                  <a:pt x="951025" y="14099"/>
                  <a:pt x="565841" y="-248320"/>
                  <a:pt x="355571" y="-269545"/>
                </a:cubicBezTo>
                <a:cubicBezTo>
                  <a:pt x="1204365" y="-218921"/>
                  <a:pt x="1647524" y="-201425"/>
                  <a:pt x="2614342" y="0"/>
                </a:cubicBezTo>
                <a:cubicBezTo>
                  <a:pt x="3758825" y="141002"/>
                  <a:pt x="4560986" y="77387"/>
                  <a:pt x="6083713" y="0"/>
                </a:cubicBezTo>
                <a:cubicBezTo>
                  <a:pt x="6174519" y="-4569"/>
                  <a:pt x="6286483" y="86550"/>
                  <a:pt x="6274421" y="190708"/>
                </a:cubicBezTo>
                <a:lnTo>
                  <a:pt x="6274421" y="190704"/>
                </a:lnTo>
                <a:lnTo>
                  <a:pt x="6274421" y="190704"/>
                </a:lnTo>
                <a:cubicBezTo>
                  <a:pt x="6283190" y="255187"/>
                  <a:pt x="6274082" y="399858"/>
                  <a:pt x="6274421" y="476760"/>
                </a:cubicBezTo>
                <a:cubicBezTo>
                  <a:pt x="6281016" y="662139"/>
                  <a:pt x="6233825" y="839803"/>
                  <a:pt x="6274421" y="953517"/>
                </a:cubicBezTo>
                <a:cubicBezTo>
                  <a:pt x="6282855" y="1056671"/>
                  <a:pt x="6190160" y="1161127"/>
                  <a:pt x="6083713" y="1144225"/>
                </a:cubicBezTo>
                <a:cubicBezTo>
                  <a:pt x="5379743" y="1039353"/>
                  <a:pt x="3228151" y="1016049"/>
                  <a:pt x="2614342" y="1144225"/>
                </a:cubicBezTo>
                <a:cubicBezTo>
                  <a:pt x="2202188" y="1252595"/>
                  <a:pt x="1364778" y="1263108"/>
                  <a:pt x="1045737" y="1144225"/>
                </a:cubicBezTo>
                <a:lnTo>
                  <a:pt x="1045737" y="1144225"/>
                </a:lnTo>
                <a:cubicBezTo>
                  <a:pt x="922741" y="1164630"/>
                  <a:pt x="541499" y="1087753"/>
                  <a:pt x="190708" y="1144225"/>
                </a:cubicBezTo>
                <a:cubicBezTo>
                  <a:pt x="92969" y="1134770"/>
                  <a:pt x="-8397" y="1057955"/>
                  <a:pt x="0" y="953517"/>
                </a:cubicBezTo>
                <a:cubicBezTo>
                  <a:pt x="-23865" y="884359"/>
                  <a:pt x="574" y="670129"/>
                  <a:pt x="0" y="476760"/>
                </a:cubicBezTo>
                <a:cubicBezTo>
                  <a:pt x="-23150" y="337530"/>
                  <a:pt x="-11241" y="286832"/>
                  <a:pt x="0" y="190704"/>
                </a:cubicBezTo>
                <a:lnTo>
                  <a:pt x="0" y="190704"/>
                </a:lnTo>
                <a:lnTo>
                  <a:pt x="0" y="190708"/>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srgbClr val="002060"/>
                </a:solidFill>
                <a:latin typeface="Calibri" panose="020F0502020204030204" pitchFamily="34" charset="0"/>
                <a:cs typeface="Calibri" panose="020F0502020204030204" pitchFamily="34" charset="0"/>
              </a:rPr>
              <a:t>Chợ</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phiên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họp</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vào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thời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gian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nào</a:t>
            </a:r>
            <a:r>
              <a:rPr lang="en-US" sz="4000" b="1" dirty="0">
                <a:solidFill>
                  <a:srgbClr val="002060"/>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4784103" y="3170600"/>
            <a:ext cx="6312521" cy="1287100"/>
          </a:xfrm>
          <a:custGeom>
            <a:avLst/>
            <a:gdLst>
              <a:gd name="connsiteX0" fmla="*/ 0 w 6312521"/>
              <a:gd name="connsiteY0" fmla="*/ 214521 h 1287100"/>
              <a:gd name="connsiteX1" fmla="*/ 214521 w 6312521"/>
              <a:gd name="connsiteY1" fmla="*/ 0 h 1287100"/>
              <a:gd name="connsiteX2" fmla="*/ 1052087 w 6312521"/>
              <a:gd name="connsiteY2" fmla="*/ 0 h 1287100"/>
              <a:gd name="connsiteX3" fmla="*/ 357731 w 6312521"/>
              <a:gd name="connsiteY3" fmla="*/ -303202 h 1287100"/>
              <a:gd name="connsiteX4" fmla="*/ 2630217 w 6312521"/>
              <a:gd name="connsiteY4" fmla="*/ 0 h 1287100"/>
              <a:gd name="connsiteX5" fmla="*/ 6098000 w 6312521"/>
              <a:gd name="connsiteY5" fmla="*/ 0 h 1287100"/>
              <a:gd name="connsiteX6" fmla="*/ 6312521 w 6312521"/>
              <a:gd name="connsiteY6" fmla="*/ 214521 h 1287100"/>
              <a:gd name="connsiteX7" fmla="*/ 6312521 w 6312521"/>
              <a:gd name="connsiteY7" fmla="*/ 214517 h 1287100"/>
              <a:gd name="connsiteX8" fmla="*/ 6312521 w 6312521"/>
              <a:gd name="connsiteY8" fmla="*/ 214517 h 1287100"/>
              <a:gd name="connsiteX9" fmla="*/ 6312521 w 6312521"/>
              <a:gd name="connsiteY9" fmla="*/ 536292 h 1287100"/>
              <a:gd name="connsiteX10" fmla="*/ 6312521 w 6312521"/>
              <a:gd name="connsiteY10" fmla="*/ 1072579 h 1287100"/>
              <a:gd name="connsiteX11" fmla="*/ 6098000 w 6312521"/>
              <a:gd name="connsiteY11" fmla="*/ 1287100 h 1287100"/>
              <a:gd name="connsiteX12" fmla="*/ 2630217 w 6312521"/>
              <a:gd name="connsiteY12" fmla="*/ 1287100 h 1287100"/>
              <a:gd name="connsiteX13" fmla="*/ 1052087 w 6312521"/>
              <a:gd name="connsiteY13" fmla="*/ 1287100 h 1287100"/>
              <a:gd name="connsiteX14" fmla="*/ 1052087 w 6312521"/>
              <a:gd name="connsiteY14" fmla="*/ 1287100 h 1287100"/>
              <a:gd name="connsiteX15" fmla="*/ 214521 w 6312521"/>
              <a:gd name="connsiteY15" fmla="*/ 1287100 h 1287100"/>
              <a:gd name="connsiteX16" fmla="*/ 0 w 6312521"/>
              <a:gd name="connsiteY16" fmla="*/ 1072579 h 1287100"/>
              <a:gd name="connsiteX17" fmla="*/ 0 w 6312521"/>
              <a:gd name="connsiteY17" fmla="*/ 536292 h 1287100"/>
              <a:gd name="connsiteX18" fmla="*/ 0 w 6312521"/>
              <a:gd name="connsiteY18" fmla="*/ 214517 h 1287100"/>
              <a:gd name="connsiteX19" fmla="*/ 0 w 6312521"/>
              <a:gd name="connsiteY19" fmla="*/ 214517 h 1287100"/>
              <a:gd name="connsiteX20" fmla="*/ 0 w 6312521"/>
              <a:gd name="connsiteY20" fmla="*/ 214521 h 128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287100" fill="none" extrusionOk="0">
                <a:moveTo>
                  <a:pt x="0" y="214521"/>
                </a:moveTo>
                <a:cubicBezTo>
                  <a:pt x="-9298" y="100117"/>
                  <a:pt x="100558" y="546"/>
                  <a:pt x="214521" y="0"/>
                </a:cubicBezTo>
                <a:cubicBezTo>
                  <a:pt x="460116" y="-32534"/>
                  <a:pt x="787442" y="61688"/>
                  <a:pt x="1052087" y="0"/>
                </a:cubicBezTo>
                <a:cubicBezTo>
                  <a:pt x="764338" y="-182167"/>
                  <a:pt x="593971" y="-259379"/>
                  <a:pt x="357731" y="-303202"/>
                </a:cubicBezTo>
                <a:cubicBezTo>
                  <a:pt x="1312825" y="-334833"/>
                  <a:pt x="1898105" y="-220815"/>
                  <a:pt x="2630217" y="0"/>
                </a:cubicBezTo>
                <a:cubicBezTo>
                  <a:pt x="3053629" y="-118480"/>
                  <a:pt x="5710734" y="36090"/>
                  <a:pt x="6098000" y="0"/>
                </a:cubicBezTo>
                <a:cubicBezTo>
                  <a:pt x="6202545" y="-14997"/>
                  <a:pt x="6328016" y="80528"/>
                  <a:pt x="6312521" y="214521"/>
                </a:cubicBezTo>
                <a:lnTo>
                  <a:pt x="6312521" y="214517"/>
                </a:lnTo>
                <a:lnTo>
                  <a:pt x="6312521" y="214517"/>
                </a:lnTo>
                <a:cubicBezTo>
                  <a:pt x="6292865" y="271524"/>
                  <a:pt x="6314949" y="388203"/>
                  <a:pt x="6312521" y="536292"/>
                </a:cubicBezTo>
                <a:cubicBezTo>
                  <a:pt x="6342060" y="790440"/>
                  <a:pt x="6336457" y="814036"/>
                  <a:pt x="6312521" y="1072579"/>
                </a:cubicBezTo>
                <a:cubicBezTo>
                  <a:pt x="6318195" y="1184388"/>
                  <a:pt x="6203900" y="1270381"/>
                  <a:pt x="6098000" y="1287100"/>
                </a:cubicBezTo>
                <a:cubicBezTo>
                  <a:pt x="4845788" y="1422997"/>
                  <a:pt x="3618482" y="1432894"/>
                  <a:pt x="2630217" y="1287100"/>
                </a:cubicBezTo>
                <a:cubicBezTo>
                  <a:pt x="2254259" y="1254136"/>
                  <a:pt x="1259826" y="1149260"/>
                  <a:pt x="1052087" y="1287100"/>
                </a:cubicBezTo>
                <a:lnTo>
                  <a:pt x="1052087" y="1287100"/>
                </a:lnTo>
                <a:cubicBezTo>
                  <a:pt x="702445" y="1357512"/>
                  <a:pt x="357428" y="1360889"/>
                  <a:pt x="214521" y="1287100"/>
                </a:cubicBezTo>
                <a:cubicBezTo>
                  <a:pt x="98805" y="1290418"/>
                  <a:pt x="-2724" y="1192308"/>
                  <a:pt x="0" y="1072579"/>
                </a:cubicBezTo>
                <a:cubicBezTo>
                  <a:pt x="20236" y="948949"/>
                  <a:pt x="-6596" y="715661"/>
                  <a:pt x="0" y="536292"/>
                </a:cubicBezTo>
                <a:cubicBezTo>
                  <a:pt x="-18751" y="458536"/>
                  <a:pt x="-27781" y="369133"/>
                  <a:pt x="0" y="214517"/>
                </a:cubicBezTo>
                <a:lnTo>
                  <a:pt x="0" y="214517"/>
                </a:lnTo>
                <a:lnTo>
                  <a:pt x="0" y="214521"/>
                </a:lnTo>
                <a:close/>
              </a:path>
              <a:path w="6312521" h="1287100" stroke="0" extrusionOk="0">
                <a:moveTo>
                  <a:pt x="0" y="214521"/>
                </a:moveTo>
                <a:cubicBezTo>
                  <a:pt x="7709" y="93261"/>
                  <a:pt x="115378" y="11241"/>
                  <a:pt x="214521" y="0"/>
                </a:cubicBezTo>
                <a:cubicBezTo>
                  <a:pt x="308018" y="-11114"/>
                  <a:pt x="916724" y="36434"/>
                  <a:pt x="1052087" y="0"/>
                </a:cubicBezTo>
                <a:cubicBezTo>
                  <a:pt x="846474" y="-73474"/>
                  <a:pt x="549492" y="-188872"/>
                  <a:pt x="357731" y="-303202"/>
                </a:cubicBezTo>
                <a:cubicBezTo>
                  <a:pt x="900279" y="-281567"/>
                  <a:pt x="1735686" y="-205554"/>
                  <a:pt x="2630217" y="0"/>
                </a:cubicBezTo>
                <a:cubicBezTo>
                  <a:pt x="3406287" y="141002"/>
                  <a:pt x="4831580" y="77387"/>
                  <a:pt x="6098000" y="0"/>
                </a:cubicBezTo>
                <a:cubicBezTo>
                  <a:pt x="6195187" y="-6701"/>
                  <a:pt x="6319827" y="96751"/>
                  <a:pt x="6312521" y="214521"/>
                </a:cubicBezTo>
                <a:lnTo>
                  <a:pt x="6312521" y="214517"/>
                </a:lnTo>
                <a:lnTo>
                  <a:pt x="6312521" y="214517"/>
                </a:lnTo>
                <a:cubicBezTo>
                  <a:pt x="6329746" y="248537"/>
                  <a:pt x="6323181" y="474124"/>
                  <a:pt x="6312521" y="536292"/>
                </a:cubicBezTo>
                <a:cubicBezTo>
                  <a:pt x="6346060" y="777959"/>
                  <a:pt x="6354365" y="809643"/>
                  <a:pt x="6312521" y="1072579"/>
                </a:cubicBezTo>
                <a:cubicBezTo>
                  <a:pt x="6329692" y="1186635"/>
                  <a:pt x="6216823" y="1292310"/>
                  <a:pt x="6098000" y="1287100"/>
                </a:cubicBezTo>
                <a:cubicBezTo>
                  <a:pt x="5384026" y="1182228"/>
                  <a:pt x="3767744" y="1158924"/>
                  <a:pt x="2630217" y="1287100"/>
                </a:cubicBezTo>
                <a:cubicBezTo>
                  <a:pt x="2279350" y="1423130"/>
                  <a:pt x="1391843" y="1292510"/>
                  <a:pt x="1052087" y="1287100"/>
                </a:cubicBezTo>
                <a:lnTo>
                  <a:pt x="1052087" y="1287100"/>
                </a:lnTo>
                <a:cubicBezTo>
                  <a:pt x="645546" y="1230567"/>
                  <a:pt x="447755" y="1285802"/>
                  <a:pt x="214521" y="1287100"/>
                </a:cubicBezTo>
                <a:cubicBezTo>
                  <a:pt x="99849" y="1282358"/>
                  <a:pt x="-7954" y="1190216"/>
                  <a:pt x="0" y="1072579"/>
                </a:cubicBezTo>
                <a:cubicBezTo>
                  <a:pt x="-47324" y="1003816"/>
                  <a:pt x="-24939" y="801355"/>
                  <a:pt x="0" y="536292"/>
                </a:cubicBezTo>
                <a:cubicBezTo>
                  <a:pt x="25163" y="439578"/>
                  <a:pt x="4071" y="352506"/>
                  <a:pt x="0" y="214517"/>
                </a:cubicBezTo>
                <a:lnTo>
                  <a:pt x="0" y="214517"/>
                </a:lnTo>
                <a:lnTo>
                  <a:pt x="0" y="214521"/>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rgbClr val="002060"/>
                </a:solidFill>
                <a:latin typeface="Calibri" panose="020F0502020204030204" pitchFamily="34" charset="0"/>
                <a:cs typeface="Calibri" panose="020F0502020204030204" pitchFamily="34" charset="0"/>
              </a:rPr>
              <a:t>Chợ phiên thường bán những gì?</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9">
            <a:extLst>
              <a:ext uri="{FF2B5EF4-FFF2-40B4-BE49-F238E27FC236}">
                <a16:creationId xmlns:a16="http://schemas.microsoft.com/office/drawing/2014/main" id="{AD46013E-534E-A2C2-8BD1-550EB47DEFFE}"/>
              </a:ext>
            </a:extLst>
          </p:cNvPr>
          <p:cNvSpPr/>
          <p:nvPr/>
        </p:nvSpPr>
        <p:spPr>
          <a:xfrm>
            <a:off x="4812678" y="5086350"/>
            <a:ext cx="6312521" cy="1619250"/>
          </a:xfrm>
          <a:custGeom>
            <a:avLst/>
            <a:gdLst>
              <a:gd name="connsiteX0" fmla="*/ 0 w 6312521"/>
              <a:gd name="connsiteY0" fmla="*/ 269880 h 1619250"/>
              <a:gd name="connsiteX1" fmla="*/ 269880 w 6312521"/>
              <a:gd name="connsiteY1" fmla="*/ 0 h 1619250"/>
              <a:gd name="connsiteX2" fmla="*/ 1052087 w 6312521"/>
              <a:gd name="connsiteY2" fmla="*/ 0 h 1619250"/>
              <a:gd name="connsiteX3" fmla="*/ 357731 w 6312521"/>
              <a:gd name="connsiteY3" fmla="*/ -381447 h 1619250"/>
              <a:gd name="connsiteX4" fmla="*/ 2630217 w 6312521"/>
              <a:gd name="connsiteY4" fmla="*/ 0 h 1619250"/>
              <a:gd name="connsiteX5" fmla="*/ 6042641 w 6312521"/>
              <a:gd name="connsiteY5" fmla="*/ 0 h 1619250"/>
              <a:gd name="connsiteX6" fmla="*/ 6312521 w 6312521"/>
              <a:gd name="connsiteY6" fmla="*/ 269880 h 1619250"/>
              <a:gd name="connsiteX7" fmla="*/ 6312521 w 6312521"/>
              <a:gd name="connsiteY7" fmla="*/ 269875 h 1619250"/>
              <a:gd name="connsiteX8" fmla="*/ 6312521 w 6312521"/>
              <a:gd name="connsiteY8" fmla="*/ 269875 h 1619250"/>
              <a:gd name="connsiteX9" fmla="*/ 6312521 w 6312521"/>
              <a:gd name="connsiteY9" fmla="*/ 674688 h 1619250"/>
              <a:gd name="connsiteX10" fmla="*/ 6312521 w 6312521"/>
              <a:gd name="connsiteY10" fmla="*/ 1349370 h 1619250"/>
              <a:gd name="connsiteX11" fmla="*/ 6042641 w 6312521"/>
              <a:gd name="connsiteY11" fmla="*/ 1619250 h 1619250"/>
              <a:gd name="connsiteX12" fmla="*/ 2630217 w 6312521"/>
              <a:gd name="connsiteY12" fmla="*/ 1619250 h 1619250"/>
              <a:gd name="connsiteX13" fmla="*/ 1052087 w 6312521"/>
              <a:gd name="connsiteY13" fmla="*/ 1619250 h 1619250"/>
              <a:gd name="connsiteX14" fmla="*/ 1052087 w 6312521"/>
              <a:gd name="connsiteY14" fmla="*/ 1619250 h 1619250"/>
              <a:gd name="connsiteX15" fmla="*/ 269880 w 6312521"/>
              <a:gd name="connsiteY15" fmla="*/ 1619250 h 1619250"/>
              <a:gd name="connsiteX16" fmla="*/ 0 w 6312521"/>
              <a:gd name="connsiteY16" fmla="*/ 1349370 h 1619250"/>
              <a:gd name="connsiteX17" fmla="*/ 0 w 6312521"/>
              <a:gd name="connsiteY17" fmla="*/ 674688 h 1619250"/>
              <a:gd name="connsiteX18" fmla="*/ 0 w 6312521"/>
              <a:gd name="connsiteY18" fmla="*/ 269875 h 1619250"/>
              <a:gd name="connsiteX19" fmla="*/ 0 w 6312521"/>
              <a:gd name="connsiteY19" fmla="*/ 269875 h 1619250"/>
              <a:gd name="connsiteX20" fmla="*/ 0 w 6312521"/>
              <a:gd name="connsiteY20" fmla="*/ 269880 h 161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12521" h="1619250" fill="none" extrusionOk="0">
                <a:moveTo>
                  <a:pt x="0" y="269880"/>
                </a:moveTo>
                <a:cubicBezTo>
                  <a:pt x="-15761" y="127734"/>
                  <a:pt x="134548" y="1659"/>
                  <a:pt x="269880" y="0"/>
                </a:cubicBezTo>
                <a:cubicBezTo>
                  <a:pt x="495174" y="48358"/>
                  <a:pt x="713495" y="-37489"/>
                  <a:pt x="1052087" y="0"/>
                </a:cubicBezTo>
                <a:cubicBezTo>
                  <a:pt x="896942" y="-68780"/>
                  <a:pt x="676897" y="-163579"/>
                  <a:pt x="357731" y="-381447"/>
                </a:cubicBezTo>
                <a:cubicBezTo>
                  <a:pt x="1456882" y="-356820"/>
                  <a:pt x="1728751" y="-275076"/>
                  <a:pt x="2630217" y="0"/>
                </a:cubicBezTo>
                <a:cubicBezTo>
                  <a:pt x="3352502" y="-118480"/>
                  <a:pt x="4976790" y="36090"/>
                  <a:pt x="6042641" y="0"/>
                </a:cubicBezTo>
                <a:cubicBezTo>
                  <a:pt x="6183994" y="-8286"/>
                  <a:pt x="6330473" y="102853"/>
                  <a:pt x="6312521" y="269880"/>
                </a:cubicBezTo>
                <a:lnTo>
                  <a:pt x="6312521" y="269875"/>
                </a:lnTo>
                <a:lnTo>
                  <a:pt x="6312521" y="269875"/>
                </a:lnTo>
                <a:cubicBezTo>
                  <a:pt x="6285996" y="396508"/>
                  <a:pt x="6314227" y="529248"/>
                  <a:pt x="6312521" y="674688"/>
                </a:cubicBezTo>
                <a:cubicBezTo>
                  <a:pt x="6290498" y="960611"/>
                  <a:pt x="6297079" y="1232949"/>
                  <a:pt x="6312521" y="1349370"/>
                </a:cubicBezTo>
                <a:cubicBezTo>
                  <a:pt x="6320675" y="1488837"/>
                  <a:pt x="6182664" y="1607248"/>
                  <a:pt x="6042641" y="1619250"/>
                </a:cubicBezTo>
                <a:cubicBezTo>
                  <a:pt x="4533851" y="1755147"/>
                  <a:pt x="2976722" y="1765044"/>
                  <a:pt x="2630217" y="1619250"/>
                </a:cubicBezTo>
                <a:cubicBezTo>
                  <a:pt x="2254259" y="1586286"/>
                  <a:pt x="1259826" y="1481410"/>
                  <a:pt x="1052087" y="1619250"/>
                </a:cubicBezTo>
                <a:lnTo>
                  <a:pt x="1052087" y="1619250"/>
                </a:lnTo>
                <a:cubicBezTo>
                  <a:pt x="821602" y="1582330"/>
                  <a:pt x="613296" y="1599808"/>
                  <a:pt x="269880" y="1619250"/>
                </a:cubicBezTo>
                <a:cubicBezTo>
                  <a:pt x="128528" y="1628503"/>
                  <a:pt x="-6696" y="1501498"/>
                  <a:pt x="0" y="1349370"/>
                </a:cubicBezTo>
                <a:cubicBezTo>
                  <a:pt x="-60380" y="1204517"/>
                  <a:pt x="18768" y="926564"/>
                  <a:pt x="0" y="674688"/>
                </a:cubicBezTo>
                <a:cubicBezTo>
                  <a:pt x="-10711" y="525659"/>
                  <a:pt x="27163" y="389062"/>
                  <a:pt x="0" y="269875"/>
                </a:cubicBezTo>
                <a:lnTo>
                  <a:pt x="0" y="269875"/>
                </a:lnTo>
                <a:lnTo>
                  <a:pt x="0" y="269880"/>
                </a:lnTo>
                <a:close/>
              </a:path>
              <a:path w="6312521" h="1619250" stroke="0" extrusionOk="0">
                <a:moveTo>
                  <a:pt x="0" y="269880"/>
                </a:moveTo>
                <a:cubicBezTo>
                  <a:pt x="8838" y="117639"/>
                  <a:pt x="139842" y="11054"/>
                  <a:pt x="269880" y="0"/>
                </a:cubicBezTo>
                <a:cubicBezTo>
                  <a:pt x="636429" y="-11771"/>
                  <a:pt x="690778" y="69054"/>
                  <a:pt x="1052087" y="0"/>
                </a:cubicBezTo>
                <a:cubicBezTo>
                  <a:pt x="778030" y="-108331"/>
                  <a:pt x="627388" y="-156527"/>
                  <a:pt x="357731" y="-381447"/>
                </a:cubicBezTo>
                <a:cubicBezTo>
                  <a:pt x="959687" y="-331418"/>
                  <a:pt x="2079000" y="-179166"/>
                  <a:pt x="2630217" y="0"/>
                </a:cubicBezTo>
                <a:cubicBezTo>
                  <a:pt x="3451994" y="141002"/>
                  <a:pt x="4760629" y="77387"/>
                  <a:pt x="6042641" y="0"/>
                </a:cubicBezTo>
                <a:cubicBezTo>
                  <a:pt x="6174601" y="-5379"/>
                  <a:pt x="6327840" y="122311"/>
                  <a:pt x="6312521" y="269880"/>
                </a:cubicBezTo>
                <a:lnTo>
                  <a:pt x="6312521" y="269875"/>
                </a:lnTo>
                <a:lnTo>
                  <a:pt x="6312521" y="269875"/>
                </a:lnTo>
                <a:cubicBezTo>
                  <a:pt x="6345747" y="418396"/>
                  <a:pt x="6322118" y="599511"/>
                  <a:pt x="6312521" y="674688"/>
                </a:cubicBezTo>
                <a:cubicBezTo>
                  <a:pt x="6357875" y="864412"/>
                  <a:pt x="6266781" y="1183068"/>
                  <a:pt x="6312521" y="1349370"/>
                </a:cubicBezTo>
                <a:cubicBezTo>
                  <a:pt x="6337903" y="1491886"/>
                  <a:pt x="6192405" y="1629999"/>
                  <a:pt x="6042641" y="1619250"/>
                </a:cubicBezTo>
                <a:cubicBezTo>
                  <a:pt x="4979905" y="1514378"/>
                  <a:pt x="3676266" y="1491074"/>
                  <a:pt x="2630217" y="1619250"/>
                </a:cubicBezTo>
                <a:cubicBezTo>
                  <a:pt x="2279350" y="1755280"/>
                  <a:pt x="1391843" y="1624660"/>
                  <a:pt x="1052087" y="1619250"/>
                </a:cubicBezTo>
                <a:lnTo>
                  <a:pt x="1052087" y="1619250"/>
                </a:lnTo>
                <a:cubicBezTo>
                  <a:pt x="681927" y="1635477"/>
                  <a:pt x="520145" y="1678350"/>
                  <a:pt x="269880" y="1619250"/>
                </a:cubicBezTo>
                <a:cubicBezTo>
                  <a:pt x="136592" y="1599605"/>
                  <a:pt x="-27736" y="1495492"/>
                  <a:pt x="0" y="1349370"/>
                </a:cubicBezTo>
                <a:cubicBezTo>
                  <a:pt x="-42555" y="1096859"/>
                  <a:pt x="56484" y="911241"/>
                  <a:pt x="0" y="674688"/>
                </a:cubicBezTo>
                <a:cubicBezTo>
                  <a:pt x="9675" y="502114"/>
                  <a:pt x="556" y="426483"/>
                  <a:pt x="0" y="269875"/>
                </a:cubicBezTo>
                <a:lnTo>
                  <a:pt x="0" y="269875"/>
                </a:lnTo>
                <a:lnTo>
                  <a:pt x="0" y="269880"/>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400" b="1" dirty="0">
                <a:solidFill>
                  <a:srgbClr val="002060"/>
                </a:solidFill>
                <a:latin typeface="Calibri" panose="020F0502020204030204" pitchFamily="34" charset="0"/>
                <a:cs typeface="Calibri" panose="020F0502020204030204" pitchFamily="34" charset="0"/>
              </a:rPr>
              <a:t>Ngoài việc mua bán, trao đổi hàng hóa, người dân đến chợ phiên làm gì?</a:t>
            </a:r>
            <a:endParaRPr kumimoji="0" lang="en-US" sz="34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par>
                          <p:cTn id="14" fill="hold">
                            <p:stCondLst>
                              <p:cond delay="500"/>
                            </p:stCondLst>
                            <p:childTnLst>
                              <p:par>
                                <p:cTn id="15" presetID="53" presetClass="entr" presetSubtype="16" fill="hold" grpId="0" nodeType="afterEffect">
                                  <p:stCondLst>
                                    <p:cond delay="400"/>
                                  </p:stCondLst>
                                  <p:childTnLst>
                                    <p:set>
                                      <p:cBhvr>
                                        <p:cTn id="16" dur="1" fill="hold">
                                          <p:stCondLst>
                                            <p:cond delay="0"/>
                                          </p:stCondLst>
                                        </p:cTn>
                                        <p:tgtEl>
                                          <p:spTgt spid="8"/>
                                        </p:tgtEl>
                                        <p:attrNameLst>
                                          <p:attrName>style.visibility</p:attrName>
                                        </p:attrNameLst>
                                      </p:cBhvr>
                                      <p:to>
                                        <p:strVal val="visible"/>
                                      </p:to>
                                    </p:set>
                                    <p:anim calcmode="lin" valueType="num">
                                      <p:cBhvr>
                                        <p:cTn id="17" dur="1300" fill="hold"/>
                                        <p:tgtEl>
                                          <p:spTgt spid="8"/>
                                        </p:tgtEl>
                                        <p:attrNameLst>
                                          <p:attrName>ppt_w</p:attrName>
                                        </p:attrNameLst>
                                      </p:cBhvr>
                                      <p:tavLst>
                                        <p:tav tm="0">
                                          <p:val>
                                            <p:fltVal val="0"/>
                                          </p:val>
                                        </p:tav>
                                        <p:tav tm="100000">
                                          <p:val>
                                            <p:strVal val="#ppt_w"/>
                                          </p:val>
                                        </p:tav>
                                      </p:tavLst>
                                    </p:anim>
                                    <p:anim calcmode="lin" valueType="num">
                                      <p:cBhvr>
                                        <p:cTn id="18" dur="1300" fill="hold"/>
                                        <p:tgtEl>
                                          <p:spTgt spid="8"/>
                                        </p:tgtEl>
                                        <p:attrNameLst>
                                          <p:attrName>ppt_h</p:attrName>
                                        </p:attrNameLst>
                                      </p:cBhvr>
                                      <p:tavLst>
                                        <p:tav tm="0">
                                          <p:val>
                                            <p:fltVal val="0"/>
                                          </p:val>
                                        </p:tav>
                                        <p:tav tm="100000">
                                          <p:val>
                                            <p:strVal val="#ppt_h"/>
                                          </p:val>
                                        </p:tav>
                                      </p:tavLst>
                                    </p:anim>
                                    <p:animEffect transition="in" filter="fade">
                                      <p:cBhvr>
                                        <p:cTn id="19" dur="13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1300" fill="hold"/>
                                        <p:tgtEl>
                                          <p:spTgt spid="9"/>
                                        </p:tgtEl>
                                        <p:attrNameLst>
                                          <p:attrName>ppt_w</p:attrName>
                                        </p:attrNameLst>
                                      </p:cBhvr>
                                      <p:tavLst>
                                        <p:tav tm="0">
                                          <p:val>
                                            <p:fltVal val="0"/>
                                          </p:val>
                                        </p:tav>
                                        <p:tav tm="100000">
                                          <p:val>
                                            <p:strVal val="#ppt_w"/>
                                          </p:val>
                                        </p:tav>
                                      </p:tavLst>
                                    </p:anim>
                                    <p:anim calcmode="lin" valueType="num">
                                      <p:cBhvr>
                                        <p:cTn id="25" dur="1300" fill="hold"/>
                                        <p:tgtEl>
                                          <p:spTgt spid="9"/>
                                        </p:tgtEl>
                                        <p:attrNameLst>
                                          <p:attrName>ppt_h</p:attrName>
                                        </p:attrNameLst>
                                      </p:cBhvr>
                                      <p:tavLst>
                                        <p:tav tm="0">
                                          <p:val>
                                            <p:fltVal val="0"/>
                                          </p:val>
                                        </p:tav>
                                        <p:tav tm="100000">
                                          <p:val>
                                            <p:strVal val="#ppt_h"/>
                                          </p:val>
                                        </p:tav>
                                      </p:tavLst>
                                    </p:anim>
                                    <p:animEffect transition="in" filter="fade">
                                      <p:cBhvr>
                                        <p:cTn id="26" dur="1300"/>
                                        <p:tgtEl>
                                          <p:spTgt spid="9"/>
                                        </p:tgtEl>
                                      </p:cBhvr>
                                    </p:animEffect>
                                  </p:childTnLst>
                                </p:cTn>
                              </p:par>
                            </p:childTnLst>
                          </p:cTn>
                        </p:par>
                        <p:par>
                          <p:cTn id="27" fill="hold">
                            <p:stCondLst>
                              <p:cond delay="1300"/>
                            </p:stCondLst>
                            <p:childTnLst>
                              <p:par>
                                <p:cTn id="28" presetID="53" presetClass="entr" presetSubtype="16" fill="hold" grpId="0" nodeType="afterEffect">
                                  <p:stCondLst>
                                    <p:cond delay="4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1300" fill="hold"/>
                                        <p:tgtEl>
                                          <p:spTgt spid="10"/>
                                        </p:tgtEl>
                                        <p:attrNameLst>
                                          <p:attrName>ppt_w</p:attrName>
                                        </p:attrNameLst>
                                      </p:cBhvr>
                                      <p:tavLst>
                                        <p:tav tm="0">
                                          <p:val>
                                            <p:fltVal val="0"/>
                                          </p:val>
                                        </p:tav>
                                        <p:tav tm="100000">
                                          <p:val>
                                            <p:strVal val="#ppt_w"/>
                                          </p:val>
                                        </p:tav>
                                      </p:tavLst>
                                    </p:anim>
                                    <p:anim calcmode="lin" valueType="num">
                                      <p:cBhvr>
                                        <p:cTn id="31" dur="1300" fill="hold"/>
                                        <p:tgtEl>
                                          <p:spTgt spid="10"/>
                                        </p:tgtEl>
                                        <p:attrNameLst>
                                          <p:attrName>ppt_h</p:attrName>
                                        </p:attrNameLst>
                                      </p:cBhvr>
                                      <p:tavLst>
                                        <p:tav tm="0">
                                          <p:val>
                                            <p:fltVal val="0"/>
                                          </p:val>
                                        </p:tav>
                                        <p:tav tm="100000">
                                          <p:val>
                                            <p:strVal val="#ppt_h"/>
                                          </p:val>
                                        </p:tav>
                                      </p:tavLst>
                                    </p:anim>
                                    <p:animEffect transition="in" filter="fade">
                                      <p:cBhvr>
                                        <p:cTn id="32" dur="1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57175"/>
            <a:ext cx="11582400"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621118" y="1233639"/>
            <a:ext cx="4493807" cy="4291374"/>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ở vùng Trung du và miền núi Bắc Bộ thường họp vào những ngày nhất định.</a:t>
            </a:r>
          </a:p>
        </p:txBody>
      </p:sp>
      <p:pic>
        <p:nvPicPr>
          <p:cNvPr id="1026" name="Picture 2" descr="Top 7+ phiên chợ vùng cao miền Bắc nổi tiếng ở Việt Nam | Wecheckin">
            <a:extLst>
              <a:ext uri="{FF2B5EF4-FFF2-40B4-BE49-F238E27FC236}">
                <a16:creationId xmlns:a16="http://schemas.microsoft.com/office/drawing/2014/main" id="{E3F46ACA-D1C4-7CE7-E700-47E63433F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9471" y="419100"/>
            <a:ext cx="4376554" cy="29575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Khám phá chợ phiên vùng cao – BÀI 1. TRUNG DU VÀ MIỀN NÚI BẮC BỘ">
            <a:extLst>
              <a:ext uri="{FF2B5EF4-FFF2-40B4-BE49-F238E27FC236}">
                <a16:creationId xmlns:a16="http://schemas.microsoft.com/office/drawing/2014/main" id="{CA4FC088-6A31-3574-F2CC-94BAC04978E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525" y="3476625"/>
            <a:ext cx="440055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885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6871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160557"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Hàng hoá phần lớn là những sản phẩm của người dân địa phương, nhiều nhất là hàng thổ cẩm, công cụ sản xuất, một số món ăn đặc trưng như: thắng cố, cơm lam,...</a:t>
            </a:r>
          </a:p>
        </p:txBody>
      </p:sp>
      <p:pic>
        <p:nvPicPr>
          <p:cNvPr id="2052" name="Picture 4" descr="Ghé thăm những phiên chợ vùng cao nổi tiếng nhất Việt Nam Phiên chợ">
            <a:extLst>
              <a:ext uri="{FF2B5EF4-FFF2-40B4-BE49-F238E27FC236}">
                <a16:creationId xmlns:a16="http://schemas.microsoft.com/office/drawing/2014/main" id="{C9A2316C-2B0C-6191-447B-6B89F84C2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9825" y="308743"/>
            <a:ext cx="4802188" cy="293928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4" name="Picture 6" descr="4 phiên chợ Sapa độc đáo không nên bỏ lỡ - ChuduInfo">
            <a:extLst>
              <a:ext uri="{FF2B5EF4-FFF2-40B4-BE49-F238E27FC236}">
                <a16:creationId xmlns:a16="http://schemas.microsoft.com/office/drawing/2014/main" id="{74AAD87C-0869-6DAD-772A-31B3F59886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779" y="3419475"/>
            <a:ext cx="4864746" cy="31194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7943360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4"/>
                                        </p:tgtEl>
                                        <p:attrNameLst>
                                          <p:attrName>style.visibility</p:attrName>
                                        </p:attrNameLst>
                                      </p:cBhvr>
                                      <p:to>
                                        <p:strVal val="visible"/>
                                      </p:to>
                                    </p:set>
                                    <p:animEffect transition="in" filter="fade">
                                      <p:cBhvr>
                                        <p:cTn id="17" dur="1000"/>
                                        <p:tgtEl>
                                          <p:spTgt spid="2054"/>
                                        </p:tgtEl>
                                      </p:cBhvr>
                                    </p:animEffect>
                                    <p:anim calcmode="lin" valueType="num">
                                      <p:cBhvr>
                                        <p:cTn id="18" dur="1000" fill="hold"/>
                                        <p:tgtEl>
                                          <p:spTgt spid="2054"/>
                                        </p:tgtEl>
                                        <p:attrNameLst>
                                          <p:attrName>ppt_x</p:attrName>
                                        </p:attrNameLst>
                                      </p:cBhvr>
                                      <p:tavLst>
                                        <p:tav tm="0">
                                          <p:val>
                                            <p:strVal val="#ppt_x"/>
                                          </p:val>
                                        </p:tav>
                                        <p:tav tm="100000">
                                          <p:val>
                                            <p:strVal val="#ppt_x"/>
                                          </p:val>
                                        </p:tav>
                                      </p:tavLst>
                                    </p:anim>
                                    <p:anim calcmode="lin" valueType="num">
                                      <p:cBhvr>
                                        <p:cTn id="19" dur="1000" fill="hold"/>
                                        <p:tgtEl>
                                          <p:spTgt spid="205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fade">
                                      <p:cBhvr>
                                        <p:cTn id="22" dur="1000"/>
                                        <p:tgtEl>
                                          <p:spTgt spid="2052"/>
                                        </p:tgtEl>
                                      </p:cBhvr>
                                    </p:animEffect>
                                    <p:anim calcmode="lin" valueType="num">
                                      <p:cBhvr>
                                        <p:cTn id="23" dur="1000" fill="hold"/>
                                        <p:tgtEl>
                                          <p:spTgt spid="2052"/>
                                        </p:tgtEl>
                                        <p:attrNameLst>
                                          <p:attrName>ppt_x</p:attrName>
                                        </p:attrNameLst>
                                      </p:cBhvr>
                                      <p:tavLst>
                                        <p:tav tm="0">
                                          <p:val>
                                            <p:strVal val="#ppt_x"/>
                                          </p:val>
                                        </p:tav>
                                        <p:tav tm="100000">
                                          <p:val>
                                            <p:strVal val="#ppt_x"/>
                                          </p:val>
                                        </p:tav>
                                      </p:tavLst>
                                    </p:anim>
                                    <p:anim calcmode="lin" valueType="num">
                                      <p:cBhvr>
                                        <p:cTn id="2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76200" y="266700"/>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278217" y="1152524"/>
            <a:ext cx="5579658" cy="49625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là nét văn hóa độc đáo của các dân tộc vùng Trung du và miền núi Bắc Bộ.</a:t>
            </a:r>
          </a:p>
          <a:p>
            <a:pPr marL="571500" indent="-571500" algn="just" defTabSz="1219170">
              <a:spcBef>
                <a:spcPct val="0"/>
              </a:spcBef>
              <a:buClr>
                <a:srgbClr val="000000"/>
              </a:buClr>
            </a:pPr>
            <a:r>
              <a:rPr lang="vi-VN" altLang="en-US" sz="3500" b="1" kern="0" dirty="0">
                <a:solidFill>
                  <a:srgbClr val="F4A79C">
                    <a:lumMod val="50000"/>
                  </a:srgbClr>
                </a:solidFill>
                <a:latin typeface="Cambria" panose="02040503050406030204" pitchFamily="18" charset="0"/>
                <a:ea typeface="Cambria" panose="02040503050406030204" pitchFamily="18" charset="0"/>
                <a:cs typeface="Arial"/>
                <a:sym typeface="Arial"/>
              </a:rPr>
              <a:t>Là nơi mua bán, trao đổi hàng hóa và nơi giao lưu, gặp gỡ của mọi người, nơi kết bạn của các bạn thanh niên.</a:t>
            </a:r>
          </a:p>
        </p:txBody>
      </p:sp>
      <p:pic>
        <p:nvPicPr>
          <p:cNvPr id="3074" name="Picture 2" descr="Phiên chợ vùng cao Mai Châu kích cầu du lịch">
            <a:extLst>
              <a:ext uri="{FF2B5EF4-FFF2-40B4-BE49-F238E27FC236}">
                <a16:creationId xmlns:a16="http://schemas.microsoft.com/office/drawing/2014/main" id="{259D6435-0BC0-4E5C-CBE0-998A288464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624" y="704850"/>
            <a:ext cx="4238625" cy="28257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ét đẹp văn hóa của phiên chợ tình Sapa">
            <a:extLst>
              <a:ext uri="{FF2B5EF4-FFF2-40B4-BE49-F238E27FC236}">
                <a16:creationId xmlns:a16="http://schemas.microsoft.com/office/drawing/2014/main" id="{C767670B-3E1E-A632-58E8-A00C95DFF5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3743325"/>
            <a:ext cx="4219575" cy="2488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2022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076"/>
                                        </p:tgtEl>
                                        <p:attrNameLst>
                                          <p:attrName>style.visibility</p:attrName>
                                        </p:attrNameLst>
                                      </p:cBhvr>
                                      <p:to>
                                        <p:strVal val="visible"/>
                                      </p:to>
                                    </p:set>
                                    <p:animEffect transition="in" filter="wipe(down)">
                                      <p:cBhvr>
                                        <p:cTn id="17" dur="500"/>
                                        <p:tgtEl>
                                          <p:spTgt spid="3076"/>
                                        </p:tgtEl>
                                      </p:cBhvr>
                                    </p:animEffect>
                                  </p:childTnLst>
                                </p:cTn>
                              </p:par>
                              <p:par>
                                <p:cTn id="18" presetID="22" presetClass="entr" presetSubtype="4" fill="hold" nodeType="withEffect">
                                  <p:stCondLst>
                                    <p:cond delay="0"/>
                                  </p:stCondLst>
                                  <p:childTnLst>
                                    <p:set>
                                      <p:cBhvr>
                                        <p:cTn id="19" dur="1" fill="hold">
                                          <p:stCondLst>
                                            <p:cond delay="0"/>
                                          </p:stCondLst>
                                        </p:cTn>
                                        <p:tgtEl>
                                          <p:spTgt spid="3074"/>
                                        </p:tgtEl>
                                        <p:attrNameLst>
                                          <p:attrName>style.visibility</p:attrName>
                                        </p:attrNameLst>
                                      </p:cBhvr>
                                      <p:to>
                                        <p:strVal val="visible"/>
                                      </p:to>
                                    </p:set>
                                    <p:animEffect transition="in" filter="wipe(down)">
                                      <p:cBhvr>
                                        <p:cTn id="2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1769165" y="0"/>
            <a:ext cx="8508310" cy="908168"/>
          </a:xfrm>
          <a:custGeom>
            <a:avLst/>
            <a:gdLst>
              <a:gd name="connsiteX0" fmla="*/ 0 w 8508310"/>
              <a:gd name="connsiteY0" fmla="*/ 151364 h 908168"/>
              <a:gd name="connsiteX1" fmla="*/ 151364 w 8508310"/>
              <a:gd name="connsiteY1" fmla="*/ 0 h 908168"/>
              <a:gd name="connsiteX2" fmla="*/ 999274 w 8508310"/>
              <a:gd name="connsiteY2" fmla="*/ 0 h 908168"/>
              <a:gd name="connsiteX3" fmla="*/ 1765128 w 8508310"/>
              <a:gd name="connsiteY3" fmla="*/ 0 h 908168"/>
              <a:gd name="connsiteX4" fmla="*/ 2202760 w 8508310"/>
              <a:gd name="connsiteY4" fmla="*/ 0 h 908168"/>
              <a:gd name="connsiteX5" fmla="*/ 2804502 w 8508310"/>
              <a:gd name="connsiteY5" fmla="*/ 0 h 908168"/>
              <a:gd name="connsiteX6" fmla="*/ 3406245 w 8508310"/>
              <a:gd name="connsiteY6" fmla="*/ 0 h 908168"/>
              <a:gd name="connsiteX7" fmla="*/ 3843876 w 8508310"/>
              <a:gd name="connsiteY7" fmla="*/ 0 h 908168"/>
              <a:gd name="connsiteX8" fmla="*/ 4691786 w 8508310"/>
              <a:gd name="connsiteY8" fmla="*/ 0 h 908168"/>
              <a:gd name="connsiteX9" fmla="*/ 5129417 w 8508310"/>
              <a:gd name="connsiteY9" fmla="*/ 0 h 908168"/>
              <a:gd name="connsiteX10" fmla="*/ 5649104 w 8508310"/>
              <a:gd name="connsiteY10" fmla="*/ 0 h 908168"/>
              <a:gd name="connsiteX11" fmla="*/ 6414958 w 8508310"/>
              <a:gd name="connsiteY11" fmla="*/ 0 h 908168"/>
              <a:gd name="connsiteX12" fmla="*/ 7262868 w 8508310"/>
              <a:gd name="connsiteY12" fmla="*/ 0 h 908168"/>
              <a:gd name="connsiteX13" fmla="*/ 8356946 w 8508310"/>
              <a:gd name="connsiteY13" fmla="*/ 0 h 908168"/>
              <a:gd name="connsiteX14" fmla="*/ 8508310 w 8508310"/>
              <a:gd name="connsiteY14" fmla="*/ 151364 h 908168"/>
              <a:gd name="connsiteX15" fmla="*/ 8508310 w 8508310"/>
              <a:gd name="connsiteY15" fmla="*/ 756804 h 908168"/>
              <a:gd name="connsiteX16" fmla="*/ 8356946 w 8508310"/>
              <a:gd name="connsiteY16" fmla="*/ 908168 h 908168"/>
              <a:gd name="connsiteX17" fmla="*/ 7755203 w 8508310"/>
              <a:gd name="connsiteY17" fmla="*/ 908168 h 908168"/>
              <a:gd name="connsiteX18" fmla="*/ 6989349 w 8508310"/>
              <a:gd name="connsiteY18" fmla="*/ 908168 h 908168"/>
              <a:gd name="connsiteX19" fmla="*/ 6551718 w 8508310"/>
              <a:gd name="connsiteY19" fmla="*/ 908168 h 908168"/>
              <a:gd name="connsiteX20" fmla="*/ 6032031 w 8508310"/>
              <a:gd name="connsiteY20" fmla="*/ 908168 h 908168"/>
              <a:gd name="connsiteX21" fmla="*/ 5430288 w 8508310"/>
              <a:gd name="connsiteY21" fmla="*/ 908168 h 908168"/>
              <a:gd name="connsiteX22" fmla="*/ 4746490 w 8508310"/>
              <a:gd name="connsiteY22" fmla="*/ 908168 h 908168"/>
              <a:gd name="connsiteX23" fmla="*/ 3980636 w 8508310"/>
              <a:gd name="connsiteY23" fmla="*/ 908168 h 908168"/>
              <a:gd name="connsiteX24" fmla="*/ 3132725 w 8508310"/>
              <a:gd name="connsiteY24" fmla="*/ 908168 h 908168"/>
              <a:gd name="connsiteX25" fmla="*/ 2366871 w 8508310"/>
              <a:gd name="connsiteY25" fmla="*/ 908168 h 908168"/>
              <a:gd name="connsiteX26" fmla="*/ 1929240 w 8508310"/>
              <a:gd name="connsiteY26" fmla="*/ 908168 h 908168"/>
              <a:gd name="connsiteX27" fmla="*/ 1081330 w 8508310"/>
              <a:gd name="connsiteY27" fmla="*/ 908168 h 908168"/>
              <a:gd name="connsiteX28" fmla="*/ 151364 w 8508310"/>
              <a:gd name="connsiteY28" fmla="*/ 908168 h 908168"/>
              <a:gd name="connsiteX29" fmla="*/ 0 w 8508310"/>
              <a:gd name="connsiteY29" fmla="*/ 756804 h 908168"/>
              <a:gd name="connsiteX30" fmla="*/ 0 w 8508310"/>
              <a:gd name="connsiteY30" fmla="*/ 151364 h 90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08310" h="908168" fill="none" extrusionOk="0">
                <a:moveTo>
                  <a:pt x="0" y="151364"/>
                </a:moveTo>
                <a:cubicBezTo>
                  <a:pt x="-5562" y="84698"/>
                  <a:pt x="74058" y="6472"/>
                  <a:pt x="151364" y="0"/>
                </a:cubicBezTo>
                <a:cubicBezTo>
                  <a:pt x="453257" y="17884"/>
                  <a:pt x="632702" y="24250"/>
                  <a:pt x="999274" y="0"/>
                </a:cubicBezTo>
                <a:cubicBezTo>
                  <a:pt x="1365846" y="-24250"/>
                  <a:pt x="1419929" y="25623"/>
                  <a:pt x="1765128" y="0"/>
                </a:cubicBezTo>
                <a:cubicBezTo>
                  <a:pt x="2110327" y="-25623"/>
                  <a:pt x="2094582" y="11715"/>
                  <a:pt x="2202760" y="0"/>
                </a:cubicBezTo>
                <a:cubicBezTo>
                  <a:pt x="2310938" y="-11715"/>
                  <a:pt x="2540503" y="13902"/>
                  <a:pt x="2804502" y="0"/>
                </a:cubicBezTo>
                <a:cubicBezTo>
                  <a:pt x="3068501" y="-13902"/>
                  <a:pt x="3178095" y="12280"/>
                  <a:pt x="3406245" y="0"/>
                </a:cubicBezTo>
                <a:cubicBezTo>
                  <a:pt x="3634395" y="-12280"/>
                  <a:pt x="3661615" y="-16521"/>
                  <a:pt x="3843876" y="0"/>
                </a:cubicBezTo>
                <a:cubicBezTo>
                  <a:pt x="4026137" y="16521"/>
                  <a:pt x="4366145" y="24364"/>
                  <a:pt x="4691786" y="0"/>
                </a:cubicBezTo>
                <a:cubicBezTo>
                  <a:pt x="5017427" y="-24364"/>
                  <a:pt x="4959623" y="14117"/>
                  <a:pt x="5129417" y="0"/>
                </a:cubicBezTo>
                <a:cubicBezTo>
                  <a:pt x="5299211" y="-14117"/>
                  <a:pt x="5539824" y="-21207"/>
                  <a:pt x="5649104" y="0"/>
                </a:cubicBezTo>
                <a:cubicBezTo>
                  <a:pt x="5758384" y="21207"/>
                  <a:pt x="6203859" y="27045"/>
                  <a:pt x="6414958" y="0"/>
                </a:cubicBezTo>
                <a:cubicBezTo>
                  <a:pt x="6626057" y="-27045"/>
                  <a:pt x="7007468" y="-8795"/>
                  <a:pt x="7262868" y="0"/>
                </a:cubicBezTo>
                <a:cubicBezTo>
                  <a:pt x="7518268" y="8795"/>
                  <a:pt x="7995644" y="-4909"/>
                  <a:pt x="8356946" y="0"/>
                </a:cubicBezTo>
                <a:cubicBezTo>
                  <a:pt x="8451507" y="8898"/>
                  <a:pt x="8528093" y="69882"/>
                  <a:pt x="8508310" y="151364"/>
                </a:cubicBezTo>
                <a:cubicBezTo>
                  <a:pt x="8518343" y="414924"/>
                  <a:pt x="8510284" y="619585"/>
                  <a:pt x="8508310" y="756804"/>
                </a:cubicBezTo>
                <a:cubicBezTo>
                  <a:pt x="8488203" y="839137"/>
                  <a:pt x="8438930" y="920053"/>
                  <a:pt x="8356946" y="908168"/>
                </a:cubicBezTo>
                <a:cubicBezTo>
                  <a:pt x="8205806" y="902526"/>
                  <a:pt x="8026937" y="903316"/>
                  <a:pt x="7755203" y="908168"/>
                </a:cubicBezTo>
                <a:cubicBezTo>
                  <a:pt x="7483469" y="913020"/>
                  <a:pt x="7367510" y="881738"/>
                  <a:pt x="6989349" y="908168"/>
                </a:cubicBezTo>
                <a:cubicBezTo>
                  <a:pt x="6611188" y="934598"/>
                  <a:pt x="6674487" y="901938"/>
                  <a:pt x="6551718" y="908168"/>
                </a:cubicBezTo>
                <a:cubicBezTo>
                  <a:pt x="6428949" y="914398"/>
                  <a:pt x="6158734" y="912535"/>
                  <a:pt x="6032031" y="908168"/>
                </a:cubicBezTo>
                <a:cubicBezTo>
                  <a:pt x="5905328" y="903801"/>
                  <a:pt x="5646356" y="918692"/>
                  <a:pt x="5430288" y="908168"/>
                </a:cubicBezTo>
                <a:cubicBezTo>
                  <a:pt x="5214220" y="897644"/>
                  <a:pt x="5086793" y="880956"/>
                  <a:pt x="4746490" y="908168"/>
                </a:cubicBezTo>
                <a:cubicBezTo>
                  <a:pt x="4406187" y="935380"/>
                  <a:pt x="4163734" y="919320"/>
                  <a:pt x="3980636" y="908168"/>
                </a:cubicBezTo>
                <a:cubicBezTo>
                  <a:pt x="3797538" y="897016"/>
                  <a:pt x="3496639" y="889730"/>
                  <a:pt x="3132725" y="908168"/>
                </a:cubicBezTo>
                <a:cubicBezTo>
                  <a:pt x="2768811" y="926606"/>
                  <a:pt x="2577387" y="932111"/>
                  <a:pt x="2366871" y="908168"/>
                </a:cubicBezTo>
                <a:cubicBezTo>
                  <a:pt x="2156355" y="884225"/>
                  <a:pt x="2033933" y="926996"/>
                  <a:pt x="1929240" y="908168"/>
                </a:cubicBezTo>
                <a:cubicBezTo>
                  <a:pt x="1824547" y="889340"/>
                  <a:pt x="1269459" y="943408"/>
                  <a:pt x="1081330" y="908168"/>
                </a:cubicBezTo>
                <a:cubicBezTo>
                  <a:pt x="893201" y="872929"/>
                  <a:pt x="464294" y="900325"/>
                  <a:pt x="151364" y="908168"/>
                </a:cubicBezTo>
                <a:cubicBezTo>
                  <a:pt x="55104" y="912242"/>
                  <a:pt x="-10251" y="847792"/>
                  <a:pt x="0" y="756804"/>
                </a:cubicBezTo>
                <a:cubicBezTo>
                  <a:pt x="-24625" y="493053"/>
                  <a:pt x="-29555" y="447593"/>
                  <a:pt x="0" y="151364"/>
                </a:cubicBezTo>
                <a:close/>
              </a:path>
              <a:path w="8508310" h="908168" stroke="0" extrusionOk="0">
                <a:moveTo>
                  <a:pt x="0" y="151364"/>
                </a:moveTo>
                <a:cubicBezTo>
                  <a:pt x="11302" y="54620"/>
                  <a:pt x="55206" y="-3938"/>
                  <a:pt x="151364" y="0"/>
                </a:cubicBezTo>
                <a:cubicBezTo>
                  <a:pt x="277612" y="10694"/>
                  <a:pt x="407150" y="-1183"/>
                  <a:pt x="588995" y="0"/>
                </a:cubicBezTo>
                <a:cubicBezTo>
                  <a:pt x="770840" y="1183"/>
                  <a:pt x="838949" y="16730"/>
                  <a:pt x="1026626" y="0"/>
                </a:cubicBezTo>
                <a:cubicBezTo>
                  <a:pt x="1214303" y="-16730"/>
                  <a:pt x="1451252" y="-29180"/>
                  <a:pt x="1874536" y="0"/>
                </a:cubicBezTo>
                <a:cubicBezTo>
                  <a:pt x="2297820" y="29180"/>
                  <a:pt x="2337885" y="-10488"/>
                  <a:pt x="2558335" y="0"/>
                </a:cubicBezTo>
                <a:cubicBezTo>
                  <a:pt x="2778785" y="10488"/>
                  <a:pt x="2935472" y="1525"/>
                  <a:pt x="3078022" y="0"/>
                </a:cubicBezTo>
                <a:cubicBezTo>
                  <a:pt x="3220572" y="-1525"/>
                  <a:pt x="3486870" y="9587"/>
                  <a:pt x="3597708" y="0"/>
                </a:cubicBezTo>
                <a:cubicBezTo>
                  <a:pt x="3708546" y="-9587"/>
                  <a:pt x="3930418" y="3971"/>
                  <a:pt x="4199451" y="0"/>
                </a:cubicBezTo>
                <a:cubicBezTo>
                  <a:pt x="4468484" y="-3971"/>
                  <a:pt x="4670929" y="-32478"/>
                  <a:pt x="4965305" y="0"/>
                </a:cubicBezTo>
                <a:cubicBezTo>
                  <a:pt x="5259681" y="32478"/>
                  <a:pt x="5364978" y="10561"/>
                  <a:pt x="5731160" y="0"/>
                </a:cubicBezTo>
                <a:cubicBezTo>
                  <a:pt x="6097342" y="-10561"/>
                  <a:pt x="6196130" y="-21002"/>
                  <a:pt x="6414958" y="0"/>
                </a:cubicBezTo>
                <a:cubicBezTo>
                  <a:pt x="6633786" y="21002"/>
                  <a:pt x="6815596" y="-22841"/>
                  <a:pt x="6934645" y="0"/>
                </a:cubicBezTo>
                <a:cubicBezTo>
                  <a:pt x="7053694" y="22841"/>
                  <a:pt x="7284594" y="16349"/>
                  <a:pt x="7454332" y="0"/>
                </a:cubicBezTo>
                <a:cubicBezTo>
                  <a:pt x="7624070" y="-16349"/>
                  <a:pt x="8022409" y="22260"/>
                  <a:pt x="8356946" y="0"/>
                </a:cubicBezTo>
                <a:cubicBezTo>
                  <a:pt x="8451707" y="-4991"/>
                  <a:pt x="8514412" y="65855"/>
                  <a:pt x="8508310" y="151364"/>
                </a:cubicBezTo>
                <a:cubicBezTo>
                  <a:pt x="8529265" y="292009"/>
                  <a:pt x="8535258" y="518494"/>
                  <a:pt x="8508310" y="756804"/>
                </a:cubicBezTo>
                <a:cubicBezTo>
                  <a:pt x="8516790" y="851052"/>
                  <a:pt x="8445909" y="906218"/>
                  <a:pt x="8356946" y="908168"/>
                </a:cubicBezTo>
                <a:cubicBezTo>
                  <a:pt x="8130962" y="896457"/>
                  <a:pt x="7944552" y="918596"/>
                  <a:pt x="7755203" y="908168"/>
                </a:cubicBezTo>
                <a:cubicBezTo>
                  <a:pt x="7565854" y="897740"/>
                  <a:pt x="7466136" y="907003"/>
                  <a:pt x="7317572" y="908168"/>
                </a:cubicBezTo>
                <a:cubicBezTo>
                  <a:pt x="7169008" y="909333"/>
                  <a:pt x="6773243" y="928426"/>
                  <a:pt x="6633774" y="908168"/>
                </a:cubicBezTo>
                <a:cubicBezTo>
                  <a:pt x="6494305" y="887910"/>
                  <a:pt x="6361909" y="909312"/>
                  <a:pt x="6196143" y="908168"/>
                </a:cubicBezTo>
                <a:cubicBezTo>
                  <a:pt x="6030377" y="907024"/>
                  <a:pt x="5877432" y="890161"/>
                  <a:pt x="5758512" y="908168"/>
                </a:cubicBezTo>
                <a:cubicBezTo>
                  <a:pt x="5639592" y="926175"/>
                  <a:pt x="5202101" y="888737"/>
                  <a:pt x="4992657" y="908168"/>
                </a:cubicBezTo>
                <a:cubicBezTo>
                  <a:pt x="4783213" y="927599"/>
                  <a:pt x="4542957" y="879062"/>
                  <a:pt x="4390915" y="908168"/>
                </a:cubicBezTo>
                <a:cubicBezTo>
                  <a:pt x="4238873" y="937274"/>
                  <a:pt x="4029425" y="911833"/>
                  <a:pt x="3789172" y="908168"/>
                </a:cubicBezTo>
                <a:cubicBezTo>
                  <a:pt x="3548919" y="904503"/>
                  <a:pt x="3492761" y="900863"/>
                  <a:pt x="3351541" y="908168"/>
                </a:cubicBezTo>
                <a:cubicBezTo>
                  <a:pt x="3210321" y="915473"/>
                  <a:pt x="2938356" y="890677"/>
                  <a:pt x="2831854" y="908168"/>
                </a:cubicBezTo>
                <a:cubicBezTo>
                  <a:pt x="2725352" y="925659"/>
                  <a:pt x="2480135" y="884084"/>
                  <a:pt x="2148056" y="908168"/>
                </a:cubicBezTo>
                <a:cubicBezTo>
                  <a:pt x="1815977" y="932252"/>
                  <a:pt x="1865702" y="900390"/>
                  <a:pt x="1628369" y="908168"/>
                </a:cubicBezTo>
                <a:cubicBezTo>
                  <a:pt x="1391036" y="915946"/>
                  <a:pt x="1063207" y="887924"/>
                  <a:pt x="862514" y="908168"/>
                </a:cubicBezTo>
                <a:cubicBezTo>
                  <a:pt x="661821" y="928412"/>
                  <a:pt x="468340" y="895759"/>
                  <a:pt x="151364" y="908168"/>
                </a:cubicBezTo>
                <a:cubicBezTo>
                  <a:pt x="59128" y="906701"/>
                  <a:pt x="106" y="837322"/>
                  <a:pt x="0" y="756804"/>
                </a:cubicBezTo>
                <a:cubicBezTo>
                  <a:pt x="5459" y="593660"/>
                  <a:pt x="-27873" y="328163"/>
                  <a:pt x="0" y="151364"/>
                </a:cubicBezTo>
                <a:close/>
              </a:path>
            </a:pathLst>
          </a:custGeom>
          <a:solidFill>
            <a:srgbClr val="FFFF00"/>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a:solidFill>
                  <a:srgbClr val="002060"/>
                </a:solidFill>
                <a:latin typeface="Cambria" panose="02040503050406030204" pitchFamily="18" charset="0"/>
                <a:ea typeface="Cambria" panose="02040503050406030204" pitchFamily="18" charset="0"/>
              </a:rPr>
              <a:t>Quan </a:t>
            </a:r>
            <a:r>
              <a:rPr lang="en-US" sz="2800" b="1" dirty="0" err="1">
                <a:solidFill>
                  <a:srgbClr val="002060"/>
                </a:solidFill>
                <a:latin typeface="Cambria" panose="02040503050406030204" pitchFamily="18" charset="0"/>
                <a:ea typeface="Cambria" panose="02040503050406030204" pitchFamily="18" charset="0"/>
              </a:rPr>
              <a:t>sát</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hình</a:t>
            </a:r>
            <a:r>
              <a:rPr lang="en-US" sz="2800" b="1" dirty="0">
                <a:solidFill>
                  <a:srgbClr val="002060"/>
                </a:solidFill>
                <a:latin typeface="Cambria" panose="02040503050406030204" pitchFamily="18" charset="0"/>
                <a:ea typeface="Cambria" panose="02040503050406030204" pitchFamily="18" charset="0"/>
              </a:rPr>
              <a:t> 7 </a:t>
            </a:r>
            <a:r>
              <a:rPr lang="en-US" sz="2800" b="1" dirty="0" err="1">
                <a:solidFill>
                  <a:srgbClr val="002060"/>
                </a:solidFill>
                <a:latin typeface="Cambria" panose="02040503050406030204" pitchFamily="18" charset="0"/>
                <a:ea typeface="Cambria" panose="02040503050406030204" pitchFamily="18" charset="0"/>
              </a:rPr>
              <a:t>trang</a:t>
            </a:r>
            <a:r>
              <a:rPr lang="en-US" sz="2800" b="1" dirty="0">
                <a:solidFill>
                  <a:srgbClr val="002060"/>
                </a:solidFill>
                <a:latin typeface="Cambria" panose="02040503050406030204" pitchFamily="18" charset="0"/>
                <a:ea typeface="Cambria" panose="02040503050406030204" pitchFamily="18" charset="0"/>
              </a:rPr>
              <a:t> 31 </a:t>
            </a:r>
            <a:r>
              <a:rPr lang="en-US" sz="2800" b="1" dirty="0" err="1">
                <a:solidFill>
                  <a:srgbClr val="002060"/>
                </a:solidFill>
                <a:latin typeface="Cambria" panose="02040503050406030204" pitchFamily="18" charset="0"/>
                <a:ea typeface="Cambria" panose="02040503050406030204" pitchFamily="18" charset="0"/>
              </a:rPr>
              <a:t>và</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trả</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lời</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câu</a:t>
            </a:r>
            <a:r>
              <a:rPr lang="en-US" sz="2800" b="1" dirty="0">
                <a:solidFill>
                  <a:srgbClr val="002060"/>
                </a:solidFill>
                <a:latin typeface="Cambria" panose="02040503050406030204" pitchFamily="18" charset="0"/>
                <a:ea typeface="Cambria" panose="02040503050406030204" pitchFamily="18" charset="0"/>
              </a:rPr>
              <a:t> </a:t>
            </a:r>
            <a:r>
              <a:rPr lang="en-US" sz="2800" b="1" dirty="0" err="1">
                <a:solidFill>
                  <a:srgbClr val="002060"/>
                </a:solidFill>
                <a:latin typeface="Cambria" panose="02040503050406030204" pitchFamily="18" charset="0"/>
                <a:ea typeface="Cambria" panose="02040503050406030204" pitchFamily="18" charset="0"/>
              </a:rPr>
              <a:t>hỏi</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A2F70FE1-8935-3E66-64C6-7FE3AD77FF75}"/>
              </a:ext>
            </a:extLst>
          </p:cNvPr>
          <p:cNvSpPr/>
          <p:nvPr/>
        </p:nvSpPr>
        <p:spPr>
          <a:xfrm>
            <a:off x="5222253" y="1713275"/>
            <a:ext cx="6274421" cy="1801450"/>
          </a:xfrm>
          <a:custGeom>
            <a:avLst/>
            <a:gdLst>
              <a:gd name="connsiteX0" fmla="*/ 0 w 6274421"/>
              <a:gd name="connsiteY0" fmla="*/ 300248 h 1801450"/>
              <a:gd name="connsiteX1" fmla="*/ 300248 w 6274421"/>
              <a:gd name="connsiteY1" fmla="*/ 0 h 1801450"/>
              <a:gd name="connsiteX2" fmla="*/ 1045737 w 6274421"/>
              <a:gd name="connsiteY2" fmla="*/ 0 h 1801450"/>
              <a:gd name="connsiteX3" fmla="*/ 50760 w 6274421"/>
              <a:gd name="connsiteY3" fmla="*/ -300536 h 1801450"/>
              <a:gd name="connsiteX4" fmla="*/ 2614342 w 6274421"/>
              <a:gd name="connsiteY4" fmla="*/ 0 h 1801450"/>
              <a:gd name="connsiteX5" fmla="*/ 5974173 w 6274421"/>
              <a:gd name="connsiteY5" fmla="*/ 0 h 1801450"/>
              <a:gd name="connsiteX6" fmla="*/ 6274421 w 6274421"/>
              <a:gd name="connsiteY6" fmla="*/ 300248 h 1801450"/>
              <a:gd name="connsiteX7" fmla="*/ 6274421 w 6274421"/>
              <a:gd name="connsiteY7" fmla="*/ 300242 h 1801450"/>
              <a:gd name="connsiteX8" fmla="*/ 6274421 w 6274421"/>
              <a:gd name="connsiteY8" fmla="*/ 300242 h 1801450"/>
              <a:gd name="connsiteX9" fmla="*/ 6274421 w 6274421"/>
              <a:gd name="connsiteY9" fmla="*/ 750604 h 1801450"/>
              <a:gd name="connsiteX10" fmla="*/ 6274421 w 6274421"/>
              <a:gd name="connsiteY10" fmla="*/ 1501202 h 1801450"/>
              <a:gd name="connsiteX11" fmla="*/ 5974173 w 6274421"/>
              <a:gd name="connsiteY11" fmla="*/ 1801450 h 1801450"/>
              <a:gd name="connsiteX12" fmla="*/ 2614342 w 6274421"/>
              <a:gd name="connsiteY12" fmla="*/ 1801450 h 1801450"/>
              <a:gd name="connsiteX13" fmla="*/ 1045737 w 6274421"/>
              <a:gd name="connsiteY13" fmla="*/ 1801450 h 1801450"/>
              <a:gd name="connsiteX14" fmla="*/ 1045737 w 6274421"/>
              <a:gd name="connsiteY14" fmla="*/ 1801450 h 1801450"/>
              <a:gd name="connsiteX15" fmla="*/ 300248 w 6274421"/>
              <a:gd name="connsiteY15" fmla="*/ 1801450 h 1801450"/>
              <a:gd name="connsiteX16" fmla="*/ 0 w 6274421"/>
              <a:gd name="connsiteY16" fmla="*/ 1501202 h 1801450"/>
              <a:gd name="connsiteX17" fmla="*/ 0 w 6274421"/>
              <a:gd name="connsiteY17" fmla="*/ 750604 h 1801450"/>
              <a:gd name="connsiteX18" fmla="*/ 0 w 6274421"/>
              <a:gd name="connsiteY18" fmla="*/ 300242 h 1801450"/>
              <a:gd name="connsiteX19" fmla="*/ 0 w 6274421"/>
              <a:gd name="connsiteY19" fmla="*/ 300242 h 1801450"/>
              <a:gd name="connsiteX20" fmla="*/ 0 w 6274421"/>
              <a:gd name="connsiteY20" fmla="*/ 300248 h 180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74421" h="1801450" fill="none" extrusionOk="0">
                <a:moveTo>
                  <a:pt x="0" y="300248"/>
                </a:moveTo>
                <a:cubicBezTo>
                  <a:pt x="-13103" y="140166"/>
                  <a:pt x="139255" y="584"/>
                  <a:pt x="300248" y="0"/>
                </a:cubicBezTo>
                <a:cubicBezTo>
                  <a:pt x="603847" y="-56663"/>
                  <a:pt x="957749" y="-31009"/>
                  <a:pt x="1045737" y="0"/>
                </a:cubicBezTo>
                <a:cubicBezTo>
                  <a:pt x="905304" y="53587"/>
                  <a:pt x="254128" y="-251273"/>
                  <a:pt x="50760" y="-300536"/>
                </a:cubicBezTo>
                <a:cubicBezTo>
                  <a:pt x="964133" y="-352203"/>
                  <a:pt x="1939659" y="-201984"/>
                  <a:pt x="2614342" y="0"/>
                </a:cubicBezTo>
                <a:cubicBezTo>
                  <a:pt x="4180718" y="-118480"/>
                  <a:pt x="4797669" y="36090"/>
                  <a:pt x="5974173" y="0"/>
                </a:cubicBezTo>
                <a:cubicBezTo>
                  <a:pt x="6126582" y="-14437"/>
                  <a:pt x="6276397" y="132448"/>
                  <a:pt x="6274421" y="300248"/>
                </a:cubicBezTo>
                <a:lnTo>
                  <a:pt x="6274421" y="300242"/>
                </a:lnTo>
                <a:lnTo>
                  <a:pt x="6274421" y="300242"/>
                </a:lnTo>
                <a:cubicBezTo>
                  <a:pt x="6289563" y="440844"/>
                  <a:pt x="6291679" y="564069"/>
                  <a:pt x="6274421" y="750604"/>
                </a:cubicBezTo>
                <a:cubicBezTo>
                  <a:pt x="6245468" y="1010608"/>
                  <a:pt x="6325511" y="1306129"/>
                  <a:pt x="6274421" y="1501202"/>
                </a:cubicBezTo>
                <a:cubicBezTo>
                  <a:pt x="6282051" y="1658056"/>
                  <a:pt x="6126227" y="1783147"/>
                  <a:pt x="5974173" y="1801450"/>
                </a:cubicBezTo>
                <a:cubicBezTo>
                  <a:pt x="5449549" y="1937347"/>
                  <a:pt x="4113102" y="1947244"/>
                  <a:pt x="2614342" y="1801450"/>
                </a:cubicBezTo>
                <a:cubicBezTo>
                  <a:pt x="2131639" y="1715985"/>
                  <a:pt x="1615157" y="1894253"/>
                  <a:pt x="1045737" y="1801450"/>
                </a:cubicBezTo>
                <a:lnTo>
                  <a:pt x="1045737" y="1801450"/>
                </a:lnTo>
                <a:cubicBezTo>
                  <a:pt x="868459" y="1852642"/>
                  <a:pt x="581654" y="1802052"/>
                  <a:pt x="300248" y="1801450"/>
                </a:cubicBezTo>
                <a:cubicBezTo>
                  <a:pt x="151049" y="1821427"/>
                  <a:pt x="-16716" y="1674706"/>
                  <a:pt x="0" y="1501202"/>
                </a:cubicBezTo>
                <a:cubicBezTo>
                  <a:pt x="37876" y="1406178"/>
                  <a:pt x="61542" y="918580"/>
                  <a:pt x="0" y="750604"/>
                </a:cubicBezTo>
                <a:cubicBezTo>
                  <a:pt x="-7234" y="699269"/>
                  <a:pt x="-12054" y="349117"/>
                  <a:pt x="0" y="300242"/>
                </a:cubicBezTo>
                <a:lnTo>
                  <a:pt x="0" y="300242"/>
                </a:lnTo>
                <a:lnTo>
                  <a:pt x="0" y="300248"/>
                </a:lnTo>
                <a:close/>
              </a:path>
              <a:path w="6274421" h="1801450" stroke="0" extrusionOk="0">
                <a:moveTo>
                  <a:pt x="0" y="300248"/>
                </a:moveTo>
                <a:cubicBezTo>
                  <a:pt x="16192" y="128582"/>
                  <a:pt x="160845" y="15360"/>
                  <a:pt x="300248" y="0"/>
                </a:cubicBezTo>
                <a:cubicBezTo>
                  <a:pt x="423549" y="34291"/>
                  <a:pt x="951768" y="44307"/>
                  <a:pt x="1045737" y="0"/>
                </a:cubicBezTo>
                <a:cubicBezTo>
                  <a:pt x="665660" y="-64598"/>
                  <a:pt x="196245" y="-285723"/>
                  <a:pt x="50760" y="-300536"/>
                </a:cubicBezTo>
                <a:cubicBezTo>
                  <a:pt x="1138739" y="-223642"/>
                  <a:pt x="1867396" y="-173598"/>
                  <a:pt x="2614342" y="0"/>
                </a:cubicBezTo>
                <a:cubicBezTo>
                  <a:pt x="4144198" y="141002"/>
                  <a:pt x="4923987" y="77387"/>
                  <a:pt x="5974173" y="0"/>
                </a:cubicBezTo>
                <a:cubicBezTo>
                  <a:pt x="6121218" y="-5910"/>
                  <a:pt x="6279320" y="134900"/>
                  <a:pt x="6274421" y="300248"/>
                </a:cubicBezTo>
                <a:lnTo>
                  <a:pt x="6274421" y="300242"/>
                </a:lnTo>
                <a:lnTo>
                  <a:pt x="6274421" y="300242"/>
                </a:lnTo>
                <a:cubicBezTo>
                  <a:pt x="6264641" y="403819"/>
                  <a:pt x="6242477" y="566760"/>
                  <a:pt x="6274421" y="750604"/>
                </a:cubicBezTo>
                <a:cubicBezTo>
                  <a:pt x="6238995" y="902169"/>
                  <a:pt x="6291716" y="1324379"/>
                  <a:pt x="6274421" y="1501202"/>
                </a:cubicBezTo>
                <a:cubicBezTo>
                  <a:pt x="6283731" y="1664627"/>
                  <a:pt x="6140234" y="1805050"/>
                  <a:pt x="5974173" y="1801450"/>
                </a:cubicBezTo>
                <a:cubicBezTo>
                  <a:pt x="4580101" y="1696578"/>
                  <a:pt x="4148256" y="1673274"/>
                  <a:pt x="2614342" y="1801450"/>
                </a:cubicBezTo>
                <a:cubicBezTo>
                  <a:pt x="2202188" y="1909820"/>
                  <a:pt x="1364778" y="1920333"/>
                  <a:pt x="1045737" y="1801450"/>
                </a:cubicBezTo>
                <a:lnTo>
                  <a:pt x="1045737" y="1801450"/>
                </a:lnTo>
                <a:cubicBezTo>
                  <a:pt x="897536" y="1775604"/>
                  <a:pt x="573266" y="1752184"/>
                  <a:pt x="300248" y="1801450"/>
                </a:cubicBezTo>
                <a:cubicBezTo>
                  <a:pt x="151992" y="1779558"/>
                  <a:pt x="-11975" y="1665759"/>
                  <a:pt x="0" y="1501202"/>
                </a:cubicBezTo>
                <a:cubicBezTo>
                  <a:pt x="-57732" y="1231780"/>
                  <a:pt x="26327" y="884609"/>
                  <a:pt x="0" y="750604"/>
                </a:cubicBezTo>
                <a:cubicBezTo>
                  <a:pt x="26450" y="630755"/>
                  <a:pt x="-6194" y="352285"/>
                  <a:pt x="0" y="300242"/>
                </a:cubicBezTo>
                <a:lnTo>
                  <a:pt x="0" y="300242"/>
                </a:lnTo>
                <a:lnTo>
                  <a:pt x="0" y="300248"/>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9191"/>
                      <a:gd name="adj2" fmla="val -66683"/>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Chợ</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phiên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họp</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vào</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thời</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gian</a:t>
            </a:r>
            <a:r>
              <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0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nào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Mô</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cảnh</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phiên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Bắc</a:t>
            </a:r>
            <a:r>
              <a:rPr lang="en-US" sz="3000" b="1" dirty="0">
                <a:solidFill>
                  <a:srgbClr val="002060"/>
                </a:solidFill>
                <a:latin typeface="Calibri" panose="020F0502020204030204" pitchFamily="34" charset="0"/>
                <a:cs typeface="Calibri" panose="020F0502020204030204" pitchFamily="34" charset="0"/>
              </a:rPr>
              <a:t> Hà (</a:t>
            </a:r>
            <a:r>
              <a:rPr lang="en-US" sz="3000" b="1" dirty="0" err="1">
                <a:solidFill>
                  <a:srgbClr val="002060"/>
                </a:solidFill>
                <a:latin typeface="Calibri" panose="020F0502020204030204" pitchFamily="34" charset="0"/>
                <a:cs typeface="Calibri" panose="020F0502020204030204" pitchFamily="34" charset="0"/>
              </a:rPr>
              <a:t>thời</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gian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họp</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chợ</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các</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mặt</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hàng</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mua</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bán</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trao</a:t>
            </a:r>
            <a:r>
              <a:rPr lang="en-US" sz="3000" b="1" dirty="0">
                <a:solidFill>
                  <a:srgbClr val="002060"/>
                </a:solidFill>
                <a:latin typeface="Calibri" panose="020F0502020204030204" pitchFamily="34" charset="0"/>
                <a:cs typeface="Calibri" panose="020F0502020204030204" pitchFamily="34" charset="0"/>
              </a:rPr>
              <a:t> </a:t>
            </a:r>
            <a:r>
              <a:rPr lang="en-US" sz="3000" b="1" dirty="0" err="1">
                <a:solidFill>
                  <a:srgbClr val="002060"/>
                </a:solidFill>
                <a:latin typeface="Calibri" panose="020F0502020204030204" pitchFamily="34" charset="0"/>
                <a:cs typeface="Calibri" panose="020F0502020204030204" pitchFamily="34" charset="0"/>
              </a:rPr>
              <a:t>đổi</a:t>
            </a:r>
            <a:endParaRPr kumimoji="0" lang="en-US" sz="30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9" name="Speech Bubble: Rectangle with Corners Rounded 8">
            <a:extLst>
              <a:ext uri="{FF2B5EF4-FFF2-40B4-BE49-F238E27FC236}">
                <a16:creationId xmlns:a16="http://schemas.microsoft.com/office/drawing/2014/main" id="{AC248DAD-9ECE-5FED-1E24-9C523B59D950}"/>
              </a:ext>
            </a:extLst>
          </p:cNvPr>
          <p:cNvSpPr/>
          <p:nvPr/>
        </p:nvSpPr>
        <p:spPr>
          <a:xfrm>
            <a:off x="5314950" y="4142150"/>
            <a:ext cx="6115049" cy="1572850"/>
          </a:xfrm>
          <a:custGeom>
            <a:avLst/>
            <a:gdLst>
              <a:gd name="connsiteX0" fmla="*/ 0 w 6115049"/>
              <a:gd name="connsiteY0" fmla="*/ 262147 h 1572850"/>
              <a:gd name="connsiteX1" fmla="*/ 262147 w 6115049"/>
              <a:gd name="connsiteY1" fmla="*/ 0 h 1572850"/>
              <a:gd name="connsiteX2" fmla="*/ 1019175 w 6115049"/>
              <a:gd name="connsiteY2" fmla="*/ 0 h 1572850"/>
              <a:gd name="connsiteX3" fmla="*/ 346540 w 6115049"/>
              <a:gd name="connsiteY3" fmla="*/ -370516 h 1572850"/>
              <a:gd name="connsiteX4" fmla="*/ 2547937 w 6115049"/>
              <a:gd name="connsiteY4" fmla="*/ 0 h 1572850"/>
              <a:gd name="connsiteX5" fmla="*/ 5852902 w 6115049"/>
              <a:gd name="connsiteY5" fmla="*/ 0 h 1572850"/>
              <a:gd name="connsiteX6" fmla="*/ 6115049 w 6115049"/>
              <a:gd name="connsiteY6" fmla="*/ 262147 h 1572850"/>
              <a:gd name="connsiteX7" fmla="*/ 6115049 w 6115049"/>
              <a:gd name="connsiteY7" fmla="*/ 262142 h 1572850"/>
              <a:gd name="connsiteX8" fmla="*/ 6115049 w 6115049"/>
              <a:gd name="connsiteY8" fmla="*/ 262142 h 1572850"/>
              <a:gd name="connsiteX9" fmla="*/ 6115049 w 6115049"/>
              <a:gd name="connsiteY9" fmla="*/ 655354 h 1572850"/>
              <a:gd name="connsiteX10" fmla="*/ 6115049 w 6115049"/>
              <a:gd name="connsiteY10" fmla="*/ 1310703 h 1572850"/>
              <a:gd name="connsiteX11" fmla="*/ 5852902 w 6115049"/>
              <a:gd name="connsiteY11" fmla="*/ 1572850 h 1572850"/>
              <a:gd name="connsiteX12" fmla="*/ 2547937 w 6115049"/>
              <a:gd name="connsiteY12" fmla="*/ 1572850 h 1572850"/>
              <a:gd name="connsiteX13" fmla="*/ 1019175 w 6115049"/>
              <a:gd name="connsiteY13" fmla="*/ 1572850 h 1572850"/>
              <a:gd name="connsiteX14" fmla="*/ 1019175 w 6115049"/>
              <a:gd name="connsiteY14" fmla="*/ 1572850 h 1572850"/>
              <a:gd name="connsiteX15" fmla="*/ 262147 w 6115049"/>
              <a:gd name="connsiteY15" fmla="*/ 1572850 h 1572850"/>
              <a:gd name="connsiteX16" fmla="*/ 0 w 6115049"/>
              <a:gd name="connsiteY16" fmla="*/ 1310703 h 1572850"/>
              <a:gd name="connsiteX17" fmla="*/ 0 w 6115049"/>
              <a:gd name="connsiteY17" fmla="*/ 655354 h 1572850"/>
              <a:gd name="connsiteX18" fmla="*/ 0 w 6115049"/>
              <a:gd name="connsiteY18" fmla="*/ 262142 h 1572850"/>
              <a:gd name="connsiteX19" fmla="*/ 0 w 6115049"/>
              <a:gd name="connsiteY19" fmla="*/ 262142 h 1572850"/>
              <a:gd name="connsiteX20" fmla="*/ 0 w 6115049"/>
              <a:gd name="connsiteY20" fmla="*/ 262147 h 157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115049" h="1572850" fill="none" extrusionOk="0">
                <a:moveTo>
                  <a:pt x="0" y="262147"/>
                </a:moveTo>
                <a:cubicBezTo>
                  <a:pt x="-12102" y="122669"/>
                  <a:pt x="121637" y="516"/>
                  <a:pt x="262147" y="0"/>
                </a:cubicBezTo>
                <a:cubicBezTo>
                  <a:pt x="418478" y="57407"/>
                  <a:pt x="850730" y="-40483"/>
                  <a:pt x="1019175" y="0"/>
                </a:cubicBezTo>
                <a:cubicBezTo>
                  <a:pt x="756787" y="-132269"/>
                  <a:pt x="633436" y="-259465"/>
                  <a:pt x="346540" y="-370516"/>
                </a:cubicBezTo>
                <a:cubicBezTo>
                  <a:pt x="619959" y="-484380"/>
                  <a:pt x="2217025" y="-179465"/>
                  <a:pt x="2547937" y="0"/>
                </a:cubicBezTo>
                <a:cubicBezTo>
                  <a:pt x="3986224" y="-118480"/>
                  <a:pt x="4976263" y="36090"/>
                  <a:pt x="5852902" y="0"/>
                </a:cubicBezTo>
                <a:cubicBezTo>
                  <a:pt x="5984556" y="-14129"/>
                  <a:pt x="6122473" y="109933"/>
                  <a:pt x="6115049" y="262147"/>
                </a:cubicBezTo>
                <a:lnTo>
                  <a:pt x="6115049" y="262142"/>
                </a:lnTo>
                <a:lnTo>
                  <a:pt x="6115049" y="262142"/>
                </a:lnTo>
                <a:cubicBezTo>
                  <a:pt x="6098427" y="386711"/>
                  <a:pt x="6122829" y="560502"/>
                  <a:pt x="6115049" y="655354"/>
                </a:cubicBezTo>
                <a:cubicBezTo>
                  <a:pt x="6064646" y="863427"/>
                  <a:pt x="6072079" y="1182534"/>
                  <a:pt x="6115049" y="1310703"/>
                </a:cubicBezTo>
                <a:cubicBezTo>
                  <a:pt x="6123649" y="1445375"/>
                  <a:pt x="5986533" y="1558028"/>
                  <a:pt x="5852902" y="1572850"/>
                </a:cubicBezTo>
                <a:cubicBezTo>
                  <a:pt x="4206089" y="1708747"/>
                  <a:pt x="3515163" y="1718644"/>
                  <a:pt x="2547937" y="1572850"/>
                </a:cubicBezTo>
                <a:cubicBezTo>
                  <a:pt x="2063717" y="1505817"/>
                  <a:pt x="1352445" y="1519109"/>
                  <a:pt x="1019175" y="1572850"/>
                </a:cubicBezTo>
                <a:lnTo>
                  <a:pt x="1019175" y="1572850"/>
                </a:lnTo>
                <a:cubicBezTo>
                  <a:pt x="756394" y="1559133"/>
                  <a:pt x="421155" y="1544420"/>
                  <a:pt x="262147" y="1572850"/>
                </a:cubicBezTo>
                <a:cubicBezTo>
                  <a:pt x="125103" y="1582146"/>
                  <a:pt x="-21272" y="1465259"/>
                  <a:pt x="0" y="1310703"/>
                </a:cubicBezTo>
                <a:cubicBezTo>
                  <a:pt x="44864" y="1227654"/>
                  <a:pt x="-38764" y="829332"/>
                  <a:pt x="0" y="655354"/>
                </a:cubicBezTo>
                <a:cubicBezTo>
                  <a:pt x="9342" y="573602"/>
                  <a:pt x="-30170" y="457971"/>
                  <a:pt x="0" y="262142"/>
                </a:cubicBezTo>
                <a:lnTo>
                  <a:pt x="0" y="262142"/>
                </a:lnTo>
                <a:lnTo>
                  <a:pt x="0" y="262147"/>
                </a:lnTo>
                <a:close/>
              </a:path>
              <a:path w="6115049" h="1572850" stroke="0" extrusionOk="0">
                <a:moveTo>
                  <a:pt x="0" y="262147"/>
                </a:moveTo>
                <a:cubicBezTo>
                  <a:pt x="16140" y="111541"/>
                  <a:pt x="141077" y="13785"/>
                  <a:pt x="262147" y="0"/>
                </a:cubicBezTo>
                <a:cubicBezTo>
                  <a:pt x="535859" y="3782"/>
                  <a:pt x="880376" y="-18369"/>
                  <a:pt x="1019175" y="0"/>
                </a:cubicBezTo>
                <a:cubicBezTo>
                  <a:pt x="765475" y="-116284"/>
                  <a:pt x="526208" y="-249737"/>
                  <a:pt x="346540" y="-370516"/>
                </a:cubicBezTo>
                <a:cubicBezTo>
                  <a:pt x="944996" y="-320806"/>
                  <a:pt x="2018730" y="-175718"/>
                  <a:pt x="2547937" y="0"/>
                </a:cubicBezTo>
                <a:cubicBezTo>
                  <a:pt x="3399909" y="141002"/>
                  <a:pt x="5259609" y="77387"/>
                  <a:pt x="5852902" y="0"/>
                </a:cubicBezTo>
                <a:cubicBezTo>
                  <a:pt x="5981703" y="-5029"/>
                  <a:pt x="6124137" y="118246"/>
                  <a:pt x="6115049" y="262147"/>
                </a:cubicBezTo>
                <a:lnTo>
                  <a:pt x="6115049" y="262142"/>
                </a:lnTo>
                <a:lnTo>
                  <a:pt x="6115049" y="262142"/>
                </a:lnTo>
                <a:cubicBezTo>
                  <a:pt x="6105243" y="350500"/>
                  <a:pt x="6118972" y="578371"/>
                  <a:pt x="6115049" y="655354"/>
                </a:cubicBezTo>
                <a:cubicBezTo>
                  <a:pt x="6108409" y="844781"/>
                  <a:pt x="6161242" y="1137934"/>
                  <a:pt x="6115049" y="1310703"/>
                </a:cubicBezTo>
                <a:cubicBezTo>
                  <a:pt x="6118869" y="1454500"/>
                  <a:pt x="5998293" y="1582051"/>
                  <a:pt x="5852902" y="1572850"/>
                </a:cubicBezTo>
                <a:cubicBezTo>
                  <a:pt x="5435162" y="1467978"/>
                  <a:pt x="3669320" y="1444674"/>
                  <a:pt x="2547937" y="1572850"/>
                </a:cubicBezTo>
                <a:cubicBezTo>
                  <a:pt x="2269895" y="1643090"/>
                  <a:pt x="1726030" y="1505954"/>
                  <a:pt x="1019175" y="1572850"/>
                </a:cubicBezTo>
                <a:lnTo>
                  <a:pt x="1019175" y="1572850"/>
                </a:lnTo>
                <a:cubicBezTo>
                  <a:pt x="832521" y="1637359"/>
                  <a:pt x="409650" y="1530993"/>
                  <a:pt x="262147" y="1572850"/>
                </a:cubicBezTo>
                <a:cubicBezTo>
                  <a:pt x="119206" y="1570558"/>
                  <a:pt x="-4136" y="1455046"/>
                  <a:pt x="0" y="1310703"/>
                </a:cubicBezTo>
                <a:cubicBezTo>
                  <a:pt x="-16066" y="1225318"/>
                  <a:pt x="39761" y="961491"/>
                  <a:pt x="0" y="655354"/>
                </a:cubicBezTo>
                <a:cubicBezTo>
                  <a:pt x="-11744" y="596289"/>
                  <a:pt x="-13274" y="337803"/>
                  <a:pt x="0" y="262142"/>
                </a:cubicBezTo>
                <a:lnTo>
                  <a:pt x="0" y="262142"/>
                </a:lnTo>
                <a:lnTo>
                  <a:pt x="0" y="262147"/>
                </a:lnTo>
                <a:close/>
              </a:path>
            </a:pathLst>
          </a:custGeom>
          <a:solidFill>
            <a:srgbClr val="CCFF99"/>
          </a:solidFill>
          <a:ln w="38100">
            <a:solidFill>
              <a:srgbClr val="002060"/>
            </a:solidFill>
            <a:extLst>
              <a:ext uri="{C807C97D-BFC1-408E-A445-0C87EB9F89A2}">
                <ask:lineSketchStyleProps xmlns:ask="http://schemas.microsoft.com/office/drawing/2018/sketchyshapes" sd="3918538157">
                  <a:prstGeom prst="wedgeRoundRectCallout">
                    <a:avLst>
                      <a:gd name="adj1" fmla="val -44333"/>
                      <a:gd name="adj2" fmla="val -73557"/>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pitchFamily="34" charset="0"/>
                <a:cs typeface="Calibri" panose="020F0502020204030204" pitchFamily="34" charset="0"/>
              </a:rPr>
              <a:t>Đ</a:t>
            </a:r>
            <a:r>
              <a:rPr lang="vi-VN" sz="3200" b="1" dirty="0">
                <a:solidFill>
                  <a:srgbClr val="002060"/>
                </a:solidFill>
                <a:latin typeface="Calibri" panose="020F0502020204030204" pitchFamily="34" charset="0"/>
                <a:cs typeface="Calibri" panose="020F0502020204030204" pitchFamily="34" charset="0"/>
              </a:rPr>
              <a:t>iểm khác biệt của chợ phiên Bắc Hà so với chợ nơi em đang sống mà chợ mà em biết.</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6035D81-A0B5-0BB0-B30A-851934C7A2E0}"/>
              </a:ext>
            </a:extLst>
          </p:cNvPr>
          <p:cNvPicPr>
            <a:picLocks noChangeAspect="1"/>
          </p:cNvPicPr>
          <p:nvPr/>
        </p:nvPicPr>
        <p:blipFill>
          <a:blip r:embed="rId3"/>
          <a:stretch>
            <a:fillRect/>
          </a:stretch>
        </p:blipFill>
        <p:spPr>
          <a:xfrm>
            <a:off x="247650" y="1319212"/>
            <a:ext cx="4819650" cy="3286125"/>
          </a:xfrm>
          <a:prstGeom prst="rect">
            <a:avLst/>
          </a:prstGeom>
        </p:spPr>
      </p:pic>
    </p:spTree>
    <p:extLst>
      <p:ext uri="{BB962C8B-B14F-4D97-AF65-F5344CB8AC3E}">
        <p14:creationId xmlns:p14="http://schemas.microsoft.com/office/powerpoint/2010/main" val="223629406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300" fill="hold"/>
                                        <p:tgtEl>
                                          <p:spTgt spid="8"/>
                                        </p:tgtEl>
                                        <p:attrNameLst>
                                          <p:attrName>ppt_w</p:attrName>
                                        </p:attrNameLst>
                                      </p:cBhvr>
                                      <p:tavLst>
                                        <p:tav tm="0">
                                          <p:val>
                                            <p:fltVal val="0"/>
                                          </p:val>
                                        </p:tav>
                                        <p:tav tm="100000">
                                          <p:val>
                                            <p:strVal val="#ppt_w"/>
                                          </p:val>
                                        </p:tav>
                                      </p:tavLst>
                                    </p:anim>
                                    <p:anim calcmode="lin" valueType="num">
                                      <p:cBhvr>
                                        <p:cTn id="16" dur="1300" fill="hold"/>
                                        <p:tgtEl>
                                          <p:spTgt spid="8"/>
                                        </p:tgtEl>
                                        <p:attrNameLst>
                                          <p:attrName>ppt_h</p:attrName>
                                        </p:attrNameLst>
                                      </p:cBhvr>
                                      <p:tavLst>
                                        <p:tav tm="0">
                                          <p:val>
                                            <p:fltVal val="0"/>
                                          </p:val>
                                        </p:tav>
                                        <p:tav tm="100000">
                                          <p:val>
                                            <p:strVal val="#ppt_h"/>
                                          </p:val>
                                        </p:tav>
                                      </p:tavLst>
                                    </p:anim>
                                    <p:animEffect transition="in" filter="fade">
                                      <p:cBhvr>
                                        <p:cTn id="17" dur="1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1300" fill="hold"/>
                                        <p:tgtEl>
                                          <p:spTgt spid="9"/>
                                        </p:tgtEl>
                                        <p:attrNameLst>
                                          <p:attrName>ppt_w</p:attrName>
                                        </p:attrNameLst>
                                      </p:cBhvr>
                                      <p:tavLst>
                                        <p:tav tm="0">
                                          <p:val>
                                            <p:fltVal val="0"/>
                                          </p:val>
                                        </p:tav>
                                        <p:tav tm="100000">
                                          <p:val>
                                            <p:strVal val="#ppt_w"/>
                                          </p:val>
                                        </p:tav>
                                      </p:tavLst>
                                    </p:anim>
                                    <p:anim calcmode="lin" valueType="num">
                                      <p:cBhvr>
                                        <p:cTn id="23" dur="1300" fill="hold"/>
                                        <p:tgtEl>
                                          <p:spTgt spid="9"/>
                                        </p:tgtEl>
                                        <p:attrNameLst>
                                          <p:attrName>ppt_h</p:attrName>
                                        </p:attrNameLst>
                                      </p:cBhvr>
                                      <p:tavLst>
                                        <p:tav tm="0">
                                          <p:val>
                                            <p:fltVal val="0"/>
                                          </p:val>
                                        </p:tav>
                                        <p:tav tm="100000">
                                          <p:val>
                                            <p:strVal val="#ppt_h"/>
                                          </p:val>
                                        </p:tav>
                                      </p:tavLst>
                                    </p:anim>
                                    <p:animEffect transition="in" filter="fade">
                                      <p:cBhvr>
                                        <p:cTn id="24" dur="1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123825"/>
            <a:ext cx="11008907" cy="134302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nổi tiếng ở vùng Tây Bắc, họp vào Chủ nhật hằng tuần. </a:t>
            </a:r>
            <a:endParaRPr kumimoji="0" lang="vi-VN" altLang="en-US" sz="44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098" name="Picture 2" descr="Chợ Bắc Hà họp vào thứ mấy? | Viet Fun Travel">
            <a:extLst>
              <a:ext uri="{FF2B5EF4-FFF2-40B4-BE49-F238E27FC236}">
                <a16:creationId xmlns:a16="http://schemas.microsoft.com/office/drawing/2014/main" id="{B9254A4C-76B3-EB06-EEBD-CC2EAB8824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42098">
            <a:off x="584758" y="2205038"/>
            <a:ext cx="5063567" cy="3424237"/>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0" name="Picture 4" descr="TRẢI NGHIỆM CHỢ PHIÊN BẮC HÀ LÀO – LÀO CAI | Antamtour.vn">
            <a:extLst>
              <a:ext uri="{FF2B5EF4-FFF2-40B4-BE49-F238E27FC236}">
                <a16:creationId xmlns:a16="http://schemas.microsoft.com/office/drawing/2014/main" id="{54C6AD9F-DD9F-A084-D214-02B7EAE10F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899482">
            <a:off x="6219825" y="2247899"/>
            <a:ext cx="5114925" cy="3409950"/>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5317358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100"/>
                                        </p:tgtEl>
                                        <p:attrNameLst>
                                          <p:attrName>style.visibility</p:attrName>
                                        </p:attrNameLst>
                                      </p:cBhvr>
                                      <p:to>
                                        <p:strVal val="visible"/>
                                      </p:to>
                                    </p:set>
                                    <p:animEffect transition="in" filter="barn(inVertical)">
                                      <p:cBhvr>
                                        <p:cTn id="17" dur="500"/>
                                        <p:tgtEl>
                                          <p:spTgt spid="4100"/>
                                        </p:tgtEl>
                                      </p:cBhvr>
                                    </p:animEffect>
                                  </p:childTnLst>
                                </p:cTn>
                              </p:par>
                              <p:par>
                                <p:cTn id="18" presetID="16" presetClass="entr" presetSubtype="2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barn(inVertical)">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28600" y="276225"/>
            <a:ext cx="1151572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5" name="Rectangle 9">
            <a:extLst>
              <a:ext uri="{FF2B5EF4-FFF2-40B4-BE49-F238E27FC236}">
                <a16:creationId xmlns:a16="http://schemas.microsoft.com/office/drawing/2014/main" id="{DCAAFD1E-90E7-A3BC-838D-F7BD4D1CFA39}"/>
              </a:ext>
            </a:extLst>
          </p:cNvPr>
          <p:cNvSpPr>
            <a:spLocks noChangeArrowheads="1"/>
          </p:cNvSpPr>
          <p:nvPr/>
        </p:nvSpPr>
        <p:spPr bwMode="auto">
          <a:xfrm>
            <a:off x="592543" y="66674"/>
            <a:ext cx="11008907" cy="2124075"/>
          </a:xfrm>
          <a:prstGeom prst="rect">
            <a:avLst/>
          </a:prstGeom>
          <a:solidFill>
            <a:schemeClr val="accent1">
              <a:lumMod val="20000"/>
              <a:lumOff val="80000"/>
            </a:schemeClr>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3600" b="1" kern="0" dirty="0">
                <a:solidFill>
                  <a:srgbClr val="F4A79C">
                    <a:lumMod val="50000"/>
                  </a:srgbClr>
                </a:solidFill>
                <a:latin typeface="Cambria" panose="02040503050406030204" pitchFamily="18" charset="0"/>
                <a:ea typeface="Cambria" panose="02040503050406030204" pitchFamily="18" charset="0"/>
                <a:cs typeface="Arial"/>
                <a:sym typeface="Arial"/>
              </a:rPr>
              <a:t>Chợ phiên Bắc Hà được đánh giá là chợ đẹp và hấp dẫn nhất Đông Nam Á. Hiện nay, nhiều du khách chọn chợ phiên Bắc Hà là điểm hẹn không thể thiếu khi đến Lào Cai.</a:t>
            </a:r>
            <a:endParaRPr kumimoji="0" lang="vi-VN" altLang="en-US" sz="3600" b="1" i="0"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pic>
        <p:nvPicPr>
          <p:cNvPr id="4" name="Picture 3">
            <a:extLst>
              <a:ext uri="{FF2B5EF4-FFF2-40B4-BE49-F238E27FC236}">
                <a16:creationId xmlns:a16="http://schemas.microsoft.com/office/drawing/2014/main" id="{B1C065D1-C046-3CA6-12F3-A0F177277D8E}"/>
              </a:ext>
            </a:extLst>
          </p:cNvPr>
          <p:cNvPicPr>
            <a:picLocks noChangeAspect="1"/>
          </p:cNvPicPr>
          <p:nvPr/>
        </p:nvPicPr>
        <p:blipFill>
          <a:blip r:embed="rId3"/>
          <a:stretch>
            <a:fillRect/>
          </a:stretch>
        </p:blipFill>
        <p:spPr>
          <a:xfrm>
            <a:off x="3038476" y="2473326"/>
            <a:ext cx="5662612" cy="3775074"/>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853268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800" decel="100000"/>
                                        <p:tgtEl>
                                          <p:spTgt spid="5"/>
                                        </p:tgtEl>
                                      </p:cBhvr>
                                    </p:animEffect>
                                    <p:anim calcmode="lin" valueType="num">
                                      <p:cBhvr>
                                        <p:cTn id="8" dur="800" decel="100000" fill="hold"/>
                                        <p:tgtEl>
                                          <p:spTgt spid="5"/>
                                        </p:tgtEl>
                                        <p:attrNameLst>
                                          <p:attrName>style.rotation</p:attrName>
                                        </p:attrNameLst>
                                      </p:cBhvr>
                                      <p:tavLst>
                                        <p:tav tm="0">
                                          <p:val>
                                            <p:fltVal val="-90"/>
                                          </p:val>
                                        </p:tav>
                                        <p:tav tm="100000">
                                          <p:val>
                                            <p:fltVal val="0"/>
                                          </p:val>
                                        </p:tav>
                                      </p:tavLst>
                                    </p:anim>
                                    <p:anim calcmode="lin" valueType="num">
                                      <p:cBhvr>
                                        <p:cTn id="9" dur="800" decel="100000" fill="hold"/>
                                        <p:tgtEl>
                                          <p:spTgt spid="5"/>
                                        </p:tgtEl>
                                        <p:attrNameLst>
                                          <p:attrName>ppt_x</p:attrName>
                                        </p:attrNameLst>
                                      </p:cBhvr>
                                      <p:tavLst>
                                        <p:tav tm="0">
                                          <p:val>
                                            <p:strVal val="#ppt_x+0.4"/>
                                          </p:val>
                                        </p:tav>
                                        <p:tav tm="100000">
                                          <p:val>
                                            <p:strVal val="#ppt_x-0.05"/>
                                          </p:val>
                                        </p:tav>
                                      </p:tavLst>
                                    </p:anim>
                                    <p:anim calcmode="lin" valueType="num">
                                      <p:cBhvr>
                                        <p:cTn id="10" dur="800" decel="100000" fill="hold"/>
                                        <p:tgtEl>
                                          <p:spTgt spid="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ED5DDCEF-7528-508C-47E0-86C360A4C6A5}"/>
              </a:ext>
            </a:extLst>
          </p:cNvPr>
          <p:cNvPicPr>
            <a:picLocks noChangeAspect="1"/>
          </p:cNvPicPr>
          <p:nvPr/>
        </p:nvPicPr>
        <p:blipFill>
          <a:blip r:embed="rId6"/>
          <a:stretch>
            <a:fillRect/>
          </a:stretch>
        </p:blipFill>
        <p:spPr>
          <a:xfrm>
            <a:off x="2755509" y="1818048"/>
            <a:ext cx="6090432" cy="1926503"/>
          </a:xfrm>
          <a:prstGeom prst="rect">
            <a:avLst/>
          </a:prstGeom>
        </p:spPr>
      </p:pic>
    </p:spTree>
    <p:extLst>
      <p:ext uri="{BB962C8B-B14F-4D97-AF65-F5344CB8AC3E}">
        <p14:creationId xmlns:p14="http://schemas.microsoft.com/office/powerpoint/2010/main" val="1457475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mbria" panose="02040503050406030204" pitchFamily="18" charset="0"/>
                <a:ea typeface="Cambria" panose="02040503050406030204" pitchFamily="18" charset="0"/>
              </a:rPr>
              <a:t>Vẽ sơ đồ tư duy thể hiện một số nét văn hoá nổi bật ở vùng Trung du và miền núi Bắc Bộ (theo gợi ý dưới đây).</a:t>
            </a:r>
            <a:endPar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EB7A8862-3030-3C11-E2C9-EFC203F521AE}"/>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Effect>
                      <a14:brightnessContrast bright="40000" contrast="-40000"/>
                    </a14:imgEffect>
                  </a14:imgLayer>
                </a14:imgProps>
              </a:ext>
            </a:extLst>
          </a:blip>
          <a:stretch>
            <a:fillRect/>
          </a:stretch>
        </p:blipFill>
        <p:spPr>
          <a:xfrm>
            <a:off x="962204" y="1747837"/>
            <a:ext cx="9810571" cy="3290888"/>
          </a:xfrm>
          <a:prstGeom prst="rect">
            <a:avLst/>
          </a:prstGeom>
        </p:spPr>
      </p:pic>
    </p:spTree>
    <p:extLst>
      <p:ext uri="{BB962C8B-B14F-4D97-AF65-F5344CB8AC3E}">
        <p14:creationId xmlns:p14="http://schemas.microsoft.com/office/powerpoint/2010/main" val="416591161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85725" y="257175"/>
            <a:ext cx="118014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sp>
        <p:nvSpPr>
          <p:cNvPr id="7" name="Rectangle: Rounded Corners 6">
            <a:extLst>
              <a:ext uri="{FF2B5EF4-FFF2-40B4-BE49-F238E27FC236}">
                <a16:creationId xmlns:a16="http://schemas.microsoft.com/office/drawing/2014/main" id="{4EE49E1E-6259-8571-8790-FC709DA6AF9F}"/>
              </a:ext>
            </a:extLst>
          </p:cNvPr>
          <p:cNvSpPr/>
          <p:nvPr/>
        </p:nvSpPr>
        <p:spPr>
          <a:xfrm>
            <a:off x="762000" y="0"/>
            <a:ext cx="9686925" cy="1114425"/>
          </a:xfrm>
          <a:custGeom>
            <a:avLst/>
            <a:gdLst>
              <a:gd name="connsiteX0" fmla="*/ 0 w 9686925"/>
              <a:gd name="connsiteY0" fmla="*/ 185741 h 1114425"/>
              <a:gd name="connsiteX1" fmla="*/ 185741 w 9686925"/>
              <a:gd name="connsiteY1" fmla="*/ 0 h 1114425"/>
              <a:gd name="connsiteX2" fmla="*/ 571666 w 9686925"/>
              <a:gd name="connsiteY2" fmla="*/ 0 h 1114425"/>
              <a:gd name="connsiteX3" fmla="*/ 957592 w 9686925"/>
              <a:gd name="connsiteY3" fmla="*/ 0 h 1114425"/>
              <a:gd name="connsiteX4" fmla="*/ 1436672 w 9686925"/>
              <a:gd name="connsiteY4" fmla="*/ 0 h 1114425"/>
              <a:gd name="connsiteX5" fmla="*/ 2195215 w 9686925"/>
              <a:gd name="connsiteY5" fmla="*/ 0 h 1114425"/>
              <a:gd name="connsiteX6" fmla="*/ 3046913 w 9686925"/>
              <a:gd name="connsiteY6" fmla="*/ 0 h 1114425"/>
              <a:gd name="connsiteX7" fmla="*/ 3525993 w 9686925"/>
              <a:gd name="connsiteY7" fmla="*/ 0 h 1114425"/>
              <a:gd name="connsiteX8" fmla="*/ 4284536 w 9686925"/>
              <a:gd name="connsiteY8" fmla="*/ 0 h 1114425"/>
              <a:gd name="connsiteX9" fmla="*/ 5043079 w 9686925"/>
              <a:gd name="connsiteY9" fmla="*/ 0 h 1114425"/>
              <a:gd name="connsiteX10" fmla="*/ 5708468 w 9686925"/>
              <a:gd name="connsiteY10" fmla="*/ 0 h 1114425"/>
              <a:gd name="connsiteX11" fmla="*/ 6280702 w 9686925"/>
              <a:gd name="connsiteY11" fmla="*/ 0 h 1114425"/>
              <a:gd name="connsiteX12" fmla="*/ 6759782 w 9686925"/>
              <a:gd name="connsiteY12" fmla="*/ 0 h 1114425"/>
              <a:gd name="connsiteX13" fmla="*/ 7518325 w 9686925"/>
              <a:gd name="connsiteY13" fmla="*/ 0 h 1114425"/>
              <a:gd name="connsiteX14" fmla="*/ 8276869 w 9686925"/>
              <a:gd name="connsiteY14" fmla="*/ 0 h 1114425"/>
              <a:gd name="connsiteX15" fmla="*/ 8662794 w 9686925"/>
              <a:gd name="connsiteY15" fmla="*/ 0 h 1114425"/>
              <a:gd name="connsiteX16" fmla="*/ 9501184 w 9686925"/>
              <a:gd name="connsiteY16" fmla="*/ 0 h 1114425"/>
              <a:gd name="connsiteX17" fmla="*/ 9686925 w 9686925"/>
              <a:gd name="connsiteY17" fmla="*/ 185741 h 1114425"/>
              <a:gd name="connsiteX18" fmla="*/ 9686925 w 9686925"/>
              <a:gd name="connsiteY18" fmla="*/ 564642 h 1114425"/>
              <a:gd name="connsiteX19" fmla="*/ 9686925 w 9686925"/>
              <a:gd name="connsiteY19" fmla="*/ 928684 h 1114425"/>
              <a:gd name="connsiteX20" fmla="*/ 9501184 w 9686925"/>
              <a:gd name="connsiteY20" fmla="*/ 1114425 h 1114425"/>
              <a:gd name="connsiteX21" fmla="*/ 9022104 w 9686925"/>
              <a:gd name="connsiteY21" fmla="*/ 1114425 h 1114425"/>
              <a:gd name="connsiteX22" fmla="*/ 8170406 w 9686925"/>
              <a:gd name="connsiteY22" fmla="*/ 1114425 h 1114425"/>
              <a:gd name="connsiteX23" fmla="*/ 7691327 w 9686925"/>
              <a:gd name="connsiteY23" fmla="*/ 1114425 h 1114425"/>
              <a:gd name="connsiteX24" fmla="*/ 7025938 w 9686925"/>
              <a:gd name="connsiteY24" fmla="*/ 1114425 h 1114425"/>
              <a:gd name="connsiteX25" fmla="*/ 6360549 w 9686925"/>
              <a:gd name="connsiteY25" fmla="*/ 1114425 h 1114425"/>
              <a:gd name="connsiteX26" fmla="*/ 5881469 w 9686925"/>
              <a:gd name="connsiteY26" fmla="*/ 1114425 h 1114425"/>
              <a:gd name="connsiteX27" fmla="*/ 5029771 w 9686925"/>
              <a:gd name="connsiteY27" fmla="*/ 1114425 h 1114425"/>
              <a:gd name="connsiteX28" fmla="*/ 4178074 w 9686925"/>
              <a:gd name="connsiteY28" fmla="*/ 1114425 h 1114425"/>
              <a:gd name="connsiteX29" fmla="*/ 3512685 w 9686925"/>
              <a:gd name="connsiteY29" fmla="*/ 1114425 h 1114425"/>
              <a:gd name="connsiteX30" fmla="*/ 2940451 w 9686925"/>
              <a:gd name="connsiteY30" fmla="*/ 1114425 h 1114425"/>
              <a:gd name="connsiteX31" fmla="*/ 2368216 w 9686925"/>
              <a:gd name="connsiteY31" fmla="*/ 1114425 h 1114425"/>
              <a:gd name="connsiteX32" fmla="*/ 1609673 w 9686925"/>
              <a:gd name="connsiteY32" fmla="*/ 1114425 h 1114425"/>
              <a:gd name="connsiteX33" fmla="*/ 757975 w 9686925"/>
              <a:gd name="connsiteY33" fmla="*/ 1114425 h 1114425"/>
              <a:gd name="connsiteX34" fmla="*/ 185741 w 9686925"/>
              <a:gd name="connsiteY34" fmla="*/ 1114425 h 1114425"/>
              <a:gd name="connsiteX35" fmla="*/ 0 w 9686925"/>
              <a:gd name="connsiteY35" fmla="*/ 928684 h 1114425"/>
              <a:gd name="connsiteX36" fmla="*/ 0 w 9686925"/>
              <a:gd name="connsiteY36" fmla="*/ 549783 h 1114425"/>
              <a:gd name="connsiteX37" fmla="*/ 0 w 9686925"/>
              <a:gd name="connsiteY37" fmla="*/ 18574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686925" h="1114425" fill="none" extrusionOk="0">
                <a:moveTo>
                  <a:pt x="0" y="185741"/>
                </a:moveTo>
                <a:cubicBezTo>
                  <a:pt x="-7992" y="87285"/>
                  <a:pt x="89043" y="371"/>
                  <a:pt x="185741" y="0"/>
                </a:cubicBezTo>
                <a:cubicBezTo>
                  <a:pt x="341273" y="-3558"/>
                  <a:pt x="454175" y="9297"/>
                  <a:pt x="571666" y="0"/>
                </a:cubicBezTo>
                <a:cubicBezTo>
                  <a:pt x="689158" y="-9297"/>
                  <a:pt x="801750" y="-10931"/>
                  <a:pt x="957592" y="0"/>
                </a:cubicBezTo>
                <a:cubicBezTo>
                  <a:pt x="1113434" y="10931"/>
                  <a:pt x="1241452" y="-1797"/>
                  <a:pt x="1436672" y="0"/>
                </a:cubicBezTo>
                <a:cubicBezTo>
                  <a:pt x="1631892" y="1797"/>
                  <a:pt x="2016603" y="8575"/>
                  <a:pt x="2195215" y="0"/>
                </a:cubicBezTo>
                <a:cubicBezTo>
                  <a:pt x="2373827" y="-8575"/>
                  <a:pt x="2800082" y="19956"/>
                  <a:pt x="3046913" y="0"/>
                </a:cubicBezTo>
                <a:cubicBezTo>
                  <a:pt x="3293744" y="-19956"/>
                  <a:pt x="3401717" y="597"/>
                  <a:pt x="3525993" y="0"/>
                </a:cubicBezTo>
                <a:cubicBezTo>
                  <a:pt x="3650269" y="-597"/>
                  <a:pt x="3966735" y="25922"/>
                  <a:pt x="4284536" y="0"/>
                </a:cubicBezTo>
                <a:cubicBezTo>
                  <a:pt x="4602337" y="-25922"/>
                  <a:pt x="4801677" y="7488"/>
                  <a:pt x="5043079" y="0"/>
                </a:cubicBezTo>
                <a:cubicBezTo>
                  <a:pt x="5284481" y="-7488"/>
                  <a:pt x="5408648" y="-31588"/>
                  <a:pt x="5708468" y="0"/>
                </a:cubicBezTo>
                <a:cubicBezTo>
                  <a:pt x="6008288" y="31588"/>
                  <a:pt x="6036241" y="19851"/>
                  <a:pt x="6280702" y="0"/>
                </a:cubicBezTo>
                <a:cubicBezTo>
                  <a:pt x="6525163" y="-19851"/>
                  <a:pt x="6614450" y="-2941"/>
                  <a:pt x="6759782" y="0"/>
                </a:cubicBezTo>
                <a:cubicBezTo>
                  <a:pt x="6905114" y="2941"/>
                  <a:pt x="7334875" y="22886"/>
                  <a:pt x="7518325" y="0"/>
                </a:cubicBezTo>
                <a:cubicBezTo>
                  <a:pt x="7701775" y="-22886"/>
                  <a:pt x="7916325" y="-27133"/>
                  <a:pt x="8276869" y="0"/>
                </a:cubicBezTo>
                <a:cubicBezTo>
                  <a:pt x="8637413" y="27133"/>
                  <a:pt x="8506538" y="-11396"/>
                  <a:pt x="8662794" y="0"/>
                </a:cubicBezTo>
                <a:cubicBezTo>
                  <a:pt x="8819051" y="11396"/>
                  <a:pt x="9268496" y="-16411"/>
                  <a:pt x="9501184" y="0"/>
                </a:cubicBezTo>
                <a:cubicBezTo>
                  <a:pt x="9578909" y="-6124"/>
                  <a:pt x="9695749" y="82578"/>
                  <a:pt x="9686925" y="185741"/>
                </a:cubicBezTo>
                <a:cubicBezTo>
                  <a:pt x="9688735" y="303556"/>
                  <a:pt x="9693144" y="449224"/>
                  <a:pt x="9686925" y="564642"/>
                </a:cubicBezTo>
                <a:cubicBezTo>
                  <a:pt x="9680706" y="680060"/>
                  <a:pt x="9686380" y="769165"/>
                  <a:pt x="9686925" y="928684"/>
                </a:cubicBezTo>
                <a:cubicBezTo>
                  <a:pt x="9679002" y="1048209"/>
                  <a:pt x="9600061" y="1119696"/>
                  <a:pt x="9501184" y="1114425"/>
                </a:cubicBezTo>
                <a:cubicBezTo>
                  <a:pt x="9297343" y="1106664"/>
                  <a:pt x="9250532" y="1125322"/>
                  <a:pt x="9022104" y="1114425"/>
                </a:cubicBezTo>
                <a:cubicBezTo>
                  <a:pt x="8793676" y="1103528"/>
                  <a:pt x="8421866" y="1144534"/>
                  <a:pt x="8170406" y="1114425"/>
                </a:cubicBezTo>
                <a:cubicBezTo>
                  <a:pt x="7918946" y="1084316"/>
                  <a:pt x="7874392" y="1104641"/>
                  <a:pt x="7691327" y="1114425"/>
                </a:cubicBezTo>
                <a:cubicBezTo>
                  <a:pt x="7508262" y="1124209"/>
                  <a:pt x="7247664" y="1122625"/>
                  <a:pt x="7025938" y="1114425"/>
                </a:cubicBezTo>
                <a:cubicBezTo>
                  <a:pt x="6804212" y="1106225"/>
                  <a:pt x="6600534" y="1139609"/>
                  <a:pt x="6360549" y="1114425"/>
                </a:cubicBezTo>
                <a:cubicBezTo>
                  <a:pt x="6120564" y="1089241"/>
                  <a:pt x="6048775" y="1132875"/>
                  <a:pt x="5881469" y="1114425"/>
                </a:cubicBezTo>
                <a:cubicBezTo>
                  <a:pt x="5714163" y="1095975"/>
                  <a:pt x="5277244" y="1139412"/>
                  <a:pt x="5029771" y="1114425"/>
                </a:cubicBezTo>
                <a:cubicBezTo>
                  <a:pt x="4782298" y="1089438"/>
                  <a:pt x="4494265" y="1104686"/>
                  <a:pt x="4178074" y="1114425"/>
                </a:cubicBezTo>
                <a:cubicBezTo>
                  <a:pt x="3861883" y="1124164"/>
                  <a:pt x="3736553" y="1109096"/>
                  <a:pt x="3512685" y="1114425"/>
                </a:cubicBezTo>
                <a:cubicBezTo>
                  <a:pt x="3288817" y="1119754"/>
                  <a:pt x="3195518" y="1130934"/>
                  <a:pt x="2940451" y="1114425"/>
                </a:cubicBezTo>
                <a:cubicBezTo>
                  <a:pt x="2685384" y="1097916"/>
                  <a:pt x="2560827" y="1123037"/>
                  <a:pt x="2368216" y="1114425"/>
                </a:cubicBezTo>
                <a:cubicBezTo>
                  <a:pt x="2175605" y="1105813"/>
                  <a:pt x="1881026" y="1120332"/>
                  <a:pt x="1609673" y="1114425"/>
                </a:cubicBezTo>
                <a:cubicBezTo>
                  <a:pt x="1338320" y="1108518"/>
                  <a:pt x="955454" y="1127511"/>
                  <a:pt x="757975" y="1114425"/>
                </a:cubicBezTo>
                <a:cubicBezTo>
                  <a:pt x="560496" y="1101339"/>
                  <a:pt x="334813" y="1122822"/>
                  <a:pt x="185741" y="1114425"/>
                </a:cubicBezTo>
                <a:cubicBezTo>
                  <a:pt x="93470" y="1131935"/>
                  <a:pt x="15037" y="1026265"/>
                  <a:pt x="0" y="928684"/>
                </a:cubicBezTo>
                <a:cubicBezTo>
                  <a:pt x="17538" y="793181"/>
                  <a:pt x="12625" y="688815"/>
                  <a:pt x="0" y="549783"/>
                </a:cubicBezTo>
                <a:cubicBezTo>
                  <a:pt x="-12625" y="410751"/>
                  <a:pt x="14264" y="258932"/>
                  <a:pt x="0" y="185741"/>
                </a:cubicBezTo>
                <a:close/>
              </a:path>
              <a:path w="9686925" h="1114425" stroke="0" extrusionOk="0">
                <a:moveTo>
                  <a:pt x="0" y="185741"/>
                </a:moveTo>
                <a:cubicBezTo>
                  <a:pt x="5515" y="76743"/>
                  <a:pt x="70987" y="-3816"/>
                  <a:pt x="185741" y="0"/>
                </a:cubicBezTo>
                <a:cubicBezTo>
                  <a:pt x="319154" y="-14602"/>
                  <a:pt x="415592" y="-3799"/>
                  <a:pt x="571666" y="0"/>
                </a:cubicBezTo>
                <a:cubicBezTo>
                  <a:pt x="727741" y="3799"/>
                  <a:pt x="878440" y="12103"/>
                  <a:pt x="957592" y="0"/>
                </a:cubicBezTo>
                <a:cubicBezTo>
                  <a:pt x="1036744" y="-12103"/>
                  <a:pt x="1612107" y="-15919"/>
                  <a:pt x="1809290" y="0"/>
                </a:cubicBezTo>
                <a:cubicBezTo>
                  <a:pt x="2006473" y="15919"/>
                  <a:pt x="2280881" y="-23154"/>
                  <a:pt x="2474678" y="0"/>
                </a:cubicBezTo>
                <a:cubicBezTo>
                  <a:pt x="2668475" y="23154"/>
                  <a:pt x="2717429" y="-3925"/>
                  <a:pt x="2953758" y="0"/>
                </a:cubicBezTo>
                <a:cubicBezTo>
                  <a:pt x="3190087" y="3925"/>
                  <a:pt x="3237846" y="17810"/>
                  <a:pt x="3432838" y="0"/>
                </a:cubicBezTo>
                <a:cubicBezTo>
                  <a:pt x="3627830" y="-17810"/>
                  <a:pt x="3877809" y="9382"/>
                  <a:pt x="4005073" y="0"/>
                </a:cubicBezTo>
                <a:cubicBezTo>
                  <a:pt x="4132337" y="-9382"/>
                  <a:pt x="4524095" y="-30961"/>
                  <a:pt x="4763616" y="0"/>
                </a:cubicBezTo>
                <a:cubicBezTo>
                  <a:pt x="5003137" y="30961"/>
                  <a:pt x="5203513" y="-9264"/>
                  <a:pt x="5522159" y="0"/>
                </a:cubicBezTo>
                <a:cubicBezTo>
                  <a:pt x="5840805" y="9264"/>
                  <a:pt x="5934821" y="-29077"/>
                  <a:pt x="6187548" y="0"/>
                </a:cubicBezTo>
                <a:cubicBezTo>
                  <a:pt x="6440275" y="29077"/>
                  <a:pt x="6436633" y="-12077"/>
                  <a:pt x="6666628" y="0"/>
                </a:cubicBezTo>
                <a:cubicBezTo>
                  <a:pt x="6896623" y="12077"/>
                  <a:pt x="6910369" y="21552"/>
                  <a:pt x="7145708" y="0"/>
                </a:cubicBezTo>
                <a:cubicBezTo>
                  <a:pt x="7381047" y="-21552"/>
                  <a:pt x="7496051" y="-14987"/>
                  <a:pt x="7811096" y="0"/>
                </a:cubicBezTo>
                <a:cubicBezTo>
                  <a:pt x="8126141" y="14987"/>
                  <a:pt x="8398692" y="12132"/>
                  <a:pt x="8569640" y="0"/>
                </a:cubicBezTo>
                <a:cubicBezTo>
                  <a:pt x="8740588" y="-12132"/>
                  <a:pt x="9268177" y="483"/>
                  <a:pt x="9501184" y="0"/>
                </a:cubicBezTo>
                <a:cubicBezTo>
                  <a:pt x="9621938" y="-1315"/>
                  <a:pt x="9685621" y="81008"/>
                  <a:pt x="9686925" y="185741"/>
                </a:cubicBezTo>
                <a:cubicBezTo>
                  <a:pt x="9692869" y="364593"/>
                  <a:pt x="9673370" y="431731"/>
                  <a:pt x="9686925" y="549783"/>
                </a:cubicBezTo>
                <a:cubicBezTo>
                  <a:pt x="9700480" y="667835"/>
                  <a:pt x="9678139" y="743403"/>
                  <a:pt x="9686925" y="928684"/>
                </a:cubicBezTo>
                <a:cubicBezTo>
                  <a:pt x="9688466" y="1040795"/>
                  <a:pt x="9606509" y="1109574"/>
                  <a:pt x="9501184" y="1114425"/>
                </a:cubicBezTo>
                <a:cubicBezTo>
                  <a:pt x="9360157" y="1110776"/>
                  <a:pt x="9302307" y="1117858"/>
                  <a:pt x="9115259" y="1114425"/>
                </a:cubicBezTo>
                <a:cubicBezTo>
                  <a:pt x="8928211" y="1110992"/>
                  <a:pt x="8919978" y="1105787"/>
                  <a:pt x="8729333" y="1114425"/>
                </a:cubicBezTo>
                <a:cubicBezTo>
                  <a:pt x="8538688" y="1123063"/>
                  <a:pt x="8273795" y="1127152"/>
                  <a:pt x="7970790" y="1114425"/>
                </a:cubicBezTo>
                <a:cubicBezTo>
                  <a:pt x="7667785" y="1101698"/>
                  <a:pt x="7647702" y="1137799"/>
                  <a:pt x="7398555" y="1114425"/>
                </a:cubicBezTo>
                <a:cubicBezTo>
                  <a:pt x="7149409" y="1091051"/>
                  <a:pt x="6942784" y="1092044"/>
                  <a:pt x="6826321" y="1114425"/>
                </a:cubicBezTo>
                <a:cubicBezTo>
                  <a:pt x="6709858" y="1136806"/>
                  <a:pt x="6526024" y="1125878"/>
                  <a:pt x="6440396" y="1114425"/>
                </a:cubicBezTo>
                <a:cubicBezTo>
                  <a:pt x="6354768" y="1102972"/>
                  <a:pt x="6145363" y="1127592"/>
                  <a:pt x="5961316" y="1114425"/>
                </a:cubicBezTo>
                <a:cubicBezTo>
                  <a:pt x="5777269" y="1101258"/>
                  <a:pt x="5475410" y="1138555"/>
                  <a:pt x="5295927" y="1114425"/>
                </a:cubicBezTo>
                <a:cubicBezTo>
                  <a:pt x="5116444" y="1090295"/>
                  <a:pt x="4917597" y="1126616"/>
                  <a:pt x="4816847" y="1114425"/>
                </a:cubicBezTo>
                <a:cubicBezTo>
                  <a:pt x="4716097" y="1102234"/>
                  <a:pt x="4274023" y="1077775"/>
                  <a:pt x="4058304" y="1114425"/>
                </a:cubicBezTo>
                <a:cubicBezTo>
                  <a:pt x="3842585" y="1151075"/>
                  <a:pt x="3632217" y="1143554"/>
                  <a:pt x="3392915" y="1114425"/>
                </a:cubicBezTo>
                <a:cubicBezTo>
                  <a:pt x="3153613" y="1085296"/>
                  <a:pt x="3044553" y="1113844"/>
                  <a:pt x="2727526" y="1114425"/>
                </a:cubicBezTo>
                <a:cubicBezTo>
                  <a:pt x="2410499" y="1115006"/>
                  <a:pt x="2299897" y="1151530"/>
                  <a:pt x="1968983" y="1114425"/>
                </a:cubicBezTo>
                <a:cubicBezTo>
                  <a:pt x="1638069" y="1077320"/>
                  <a:pt x="1691285" y="1102784"/>
                  <a:pt x="1489903" y="1114425"/>
                </a:cubicBezTo>
                <a:cubicBezTo>
                  <a:pt x="1288521" y="1126066"/>
                  <a:pt x="1289400" y="1099807"/>
                  <a:pt x="1103978" y="1114425"/>
                </a:cubicBezTo>
                <a:cubicBezTo>
                  <a:pt x="918557" y="1129043"/>
                  <a:pt x="463114" y="1153400"/>
                  <a:pt x="185741" y="1114425"/>
                </a:cubicBezTo>
                <a:cubicBezTo>
                  <a:pt x="87357" y="1106153"/>
                  <a:pt x="718" y="1048052"/>
                  <a:pt x="0" y="928684"/>
                </a:cubicBezTo>
                <a:cubicBezTo>
                  <a:pt x="-4097" y="751233"/>
                  <a:pt x="15543" y="732666"/>
                  <a:pt x="0" y="572071"/>
                </a:cubicBezTo>
                <a:cubicBezTo>
                  <a:pt x="-15543" y="411476"/>
                  <a:pt x="13385" y="288120"/>
                  <a:pt x="0" y="185741"/>
                </a:cubicBezTo>
                <a:close/>
              </a:path>
            </a:pathLst>
          </a:custGeom>
          <a:solidFill>
            <a:schemeClr val="accent1">
              <a:lumMod val="20000"/>
              <a:lumOff val="80000"/>
            </a:schemeClr>
          </a:solidFill>
          <a:ln w="38100">
            <a:extLst>
              <a:ext uri="{C807C97D-BFC1-408E-A445-0C87EB9F89A2}">
                <ask:lineSketchStyleProps xmlns:ask="http://schemas.microsoft.com/office/drawing/2018/sketchyshapes" sd="331193219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Vẽ sơ đồ tư duy thể hiện một số nét văn hoá nổi bật ở vùng Trung du và miền núi Bắc Bộ (theo gợi ý dưới đây).</a:t>
            </a:r>
          </a:p>
        </p:txBody>
      </p:sp>
      <p:sp>
        <p:nvSpPr>
          <p:cNvPr id="3" name="Oval 2">
            <a:extLst>
              <a:ext uri="{FF2B5EF4-FFF2-40B4-BE49-F238E27FC236}">
                <a16:creationId xmlns:a16="http://schemas.microsoft.com/office/drawing/2014/main" id="{192A7EF4-401A-50DF-5B5F-62E262DF8BA8}"/>
              </a:ext>
            </a:extLst>
          </p:cNvPr>
          <p:cNvSpPr/>
          <p:nvPr/>
        </p:nvSpPr>
        <p:spPr bwMode="auto">
          <a:xfrm>
            <a:off x="5019675" y="2057401"/>
            <a:ext cx="2219325" cy="1562100"/>
          </a:xfrm>
          <a:prstGeom prst="ellipse">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Nét</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văn</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hóa</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nổi</a:t>
            </a:r>
            <a:r>
              <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800" b="1" i="0"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bật</a:t>
            </a:r>
            <a:endParaRPr kumimoji="1" lang="en-US" sz="2800" b="1" i="0"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D6462E1A-C2FB-2337-66F7-E36C0FD7CFDE}"/>
              </a:ext>
            </a:extLst>
          </p:cNvPr>
          <p:cNvCxnSpPr>
            <a:cxnSpLocks/>
            <a:endCxn id="3" idx="2"/>
          </p:cNvCxnSpPr>
          <p:nvPr/>
        </p:nvCxnSpPr>
        <p:spPr bwMode="auto">
          <a:xfrm>
            <a:off x="4448175" y="2838451"/>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9" name="Rectangle: Rounded Corners 8">
            <a:extLst>
              <a:ext uri="{FF2B5EF4-FFF2-40B4-BE49-F238E27FC236}">
                <a16:creationId xmlns:a16="http://schemas.microsoft.com/office/drawing/2014/main" id="{F2AA9E12-238E-6C6B-5802-8A1F6FDF9AEC}"/>
              </a:ext>
            </a:extLst>
          </p:cNvPr>
          <p:cNvSpPr/>
          <p:nvPr/>
        </p:nvSpPr>
        <p:spPr bwMode="auto">
          <a:xfrm>
            <a:off x="2752725" y="234314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vùng</a:t>
            </a:r>
            <a:r>
              <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cao</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F6369266-A5C3-33AE-61AE-F8D0E3BC11BC}"/>
              </a:ext>
            </a:extLst>
          </p:cNvPr>
          <p:cNvGrpSpPr/>
          <p:nvPr/>
        </p:nvGrpSpPr>
        <p:grpSpPr>
          <a:xfrm>
            <a:off x="1857375" y="2200275"/>
            <a:ext cx="895350" cy="1343025"/>
            <a:chOff x="1724025" y="2752725"/>
            <a:chExt cx="895350" cy="1343025"/>
          </a:xfrm>
        </p:grpSpPr>
        <p:cxnSp>
          <p:nvCxnSpPr>
            <p:cNvPr id="11" name="Straight Connector 10">
              <a:extLst>
                <a:ext uri="{FF2B5EF4-FFF2-40B4-BE49-F238E27FC236}">
                  <a16:creationId xmlns:a16="http://schemas.microsoft.com/office/drawing/2014/main" id="{B0C2A254-947A-AEDA-E42D-B31F74F1C745}"/>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14" name="Straight Connector 13">
              <a:extLst>
                <a:ext uri="{FF2B5EF4-FFF2-40B4-BE49-F238E27FC236}">
                  <a16:creationId xmlns:a16="http://schemas.microsoft.com/office/drawing/2014/main" id="{D45E7668-A535-3175-E158-11F3CBBAD73A}"/>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0" name="Straight Connector 19">
              <a:extLst>
                <a:ext uri="{FF2B5EF4-FFF2-40B4-BE49-F238E27FC236}">
                  <a16:creationId xmlns:a16="http://schemas.microsoft.com/office/drawing/2014/main" id="{A0BDA9E2-BEAA-454E-8ED9-D0A9F74A7BCA}"/>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23" name="Straight Connector 22">
              <a:extLst>
                <a:ext uri="{FF2B5EF4-FFF2-40B4-BE49-F238E27FC236}">
                  <a16:creationId xmlns:a16="http://schemas.microsoft.com/office/drawing/2014/main" id="{40EADE63-AAA7-D33E-BE54-5E6570B70AB1}"/>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25" name="Rectangle: Rounded Corners 24">
            <a:extLst>
              <a:ext uri="{FF2B5EF4-FFF2-40B4-BE49-F238E27FC236}">
                <a16:creationId xmlns:a16="http://schemas.microsoft.com/office/drawing/2014/main" id="{A915ED2F-C76A-C480-B23D-EB808DE6EC3A}"/>
              </a:ext>
            </a:extLst>
          </p:cNvPr>
          <p:cNvSpPr/>
          <p:nvPr/>
        </p:nvSpPr>
        <p:spPr bwMode="auto">
          <a:xfrm>
            <a:off x="133350" y="17240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San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Thàng</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26" name="Rectangle: Rounded Corners 25">
            <a:extLst>
              <a:ext uri="{FF2B5EF4-FFF2-40B4-BE49-F238E27FC236}">
                <a16:creationId xmlns:a16="http://schemas.microsoft.com/office/drawing/2014/main" id="{AEEFFCA0-0DCA-EB62-6EB5-935DD8ECCF8F}"/>
              </a:ext>
            </a:extLst>
          </p:cNvPr>
          <p:cNvSpPr/>
          <p:nvPr/>
        </p:nvSpPr>
        <p:spPr bwMode="auto">
          <a:xfrm>
            <a:off x="133350" y="2990849"/>
            <a:ext cx="1800225"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Chợ</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phiên</a:t>
            </a:r>
            <a:r>
              <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rPr>
              <a:t> </a:t>
            </a:r>
            <a:r>
              <a:rPr kumimoji="1" lang="en-US" sz="20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Bắc</a:t>
            </a:r>
            <a:r>
              <a:rPr kumimoji="1" lang="en-US" sz="2000" b="1" i="1" u="none" strike="noStrike" cap="none" normalizeH="0" dirty="0">
                <a:ln>
                  <a:noFill/>
                </a:ln>
                <a:solidFill>
                  <a:schemeClr val="tx1"/>
                </a:solidFill>
                <a:effectLst/>
                <a:latin typeface="Cambria" panose="02040503050406030204" pitchFamily="18" charset="0"/>
                <a:ea typeface="Cambria" panose="02040503050406030204" pitchFamily="18" charset="0"/>
              </a:rPr>
              <a:t> Hà</a:t>
            </a:r>
            <a:endParaRPr kumimoji="1" lang="en-US" sz="20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28" name="Straight Connector 27">
            <a:extLst>
              <a:ext uri="{FF2B5EF4-FFF2-40B4-BE49-F238E27FC236}">
                <a16:creationId xmlns:a16="http://schemas.microsoft.com/office/drawing/2014/main" id="{F9B60E82-A567-8D89-D62B-6FC1FAFD8836}"/>
              </a:ext>
            </a:extLst>
          </p:cNvPr>
          <p:cNvCxnSpPr>
            <a:cxnSpLocks/>
          </p:cNvCxnSpPr>
          <p:nvPr/>
        </p:nvCxnSpPr>
        <p:spPr bwMode="auto">
          <a:xfrm>
            <a:off x="7229475" y="28098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29" name="Rectangle: Rounded Corners 28">
            <a:extLst>
              <a:ext uri="{FF2B5EF4-FFF2-40B4-BE49-F238E27FC236}">
                <a16:creationId xmlns:a16="http://schemas.microsoft.com/office/drawing/2014/main" id="{184FC90D-3242-3215-5109-DE077C958D5A}"/>
              </a:ext>
            </a:extLst>
          </p:cNvPr>
          <p:cNvSpPr/>
          <p:nvPr/>
        </p:nvSpPr>
        <p:spPr bwMode="auto">
          <a:xfrm>
            <a:off x="7800975" y="23812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Lễ</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hội</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grpSp>
        <p:nvGrpSpPr>
          <p:cNvPr id="30" name="Group 29">
            <a:extLst>
              <a:ext uri="{FF2B5EF4-FFF2-40B4-BE49-F238E27FC236}">
                <a16:creationId xmlns:a16="http://schemas.microsoft.com/office/drawing/2014/main" id="{31E45B4B-0232-A743-9ADB-26858BEB2097}"/>
              </a:ext>
            </a:extLst>
          </p:cNvPr>
          <p:cNvGrpSpPr/>
          <p:nvPr/>
        </p:nvGrpSpPr>
        <p:grpSpPr>
          <a:xfrm flipH="1">
            <a:off x="9525000" y="2171700"/>
            <a:ext cx="838200" cy="1343025"/>
            <a:chOff x="1724025" y="2752725"/>
            <a:chExt cx="895350" cy="1343025"/>
          </a:xfrm>
        </p:grpSpPr>
        <p:cxnSp>
          <p:nvCxnSpPr>
            <p:cNvPr id="31" name="Straight Connector 30">
              <a:extLst>
                <a:ext uri="{FF2B5EF4-FFF2-40B4-BE49-F238E27FC236}">
                  <a16:creationId xmlns:a16="http://schemas.microsoft.com/office/drawing/2014/main" id="{6CBCB0F6-74BA-46BC-DD6E-F4C816308C38}"/>
                </a:ext>
              </a:extLst>
            </p:cNvPr>
            <p:cNvCxnSpPr>
              <a:cxnSpLocks/>
            </p:cNvCxnSpPr>
            <p:nvPr/>
          </p:nvCxnSpPr>
          <p:spPr bwMode="auto">
            <a:xfrm>
              <a:off x="2085975" y="3390901"/>
              <a:ext cx="533400"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2" name="Straight Connector 31">
              <a:extLst>
                <a:ext uri="{FF2B5EF4-FFF2-40B4-BE49-F238E27FC236}">
                  <a16:creationId xmlns:a16="http://schemas.microsoft.com/office/drawing/2014/main" id="{48D4B356-23E6-C1E1-58B3-06ACA9893017}"/>
                </a:ext>
              </a:extLst>
            </p:cNvPr>
            <p:cNvCxnSpPr>
              <a:cxnSpLocks/>
            </p:cNvCxnSpPr>
            <p:nvPr/>
          </p:nvCxnSpPr>
          <p:spPr bwMode="auto">
            <a:xfrm flipV="1">
              <a:off x="2076450" y="2752725"/>
              <a:ext cx="0" cy="1343025"/>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3" name="Straight Connector 32">
              <a:extLst>
                <a:ext uri="{FF2B5EF4-FFF2-40B4-BE49-F238E27FC236}">
                  <a16:creationId xmlns:a16="http://schemas.microsoft.com/office/drawing/2014/main" id="{48534B09-2E8F-085D-8BC0-E4BD8D90BF82}"/>
                </a:ext>
              </a:extLst>
            </p:cNvPr>
            <p:cNvCxnSpPr>
              <a:cxnSpLocks/>
            </p:cNvCxnSpPr>
            <p:nvPr/>
          </p:nvCxnSpPr>
          <p:spPr bwMode="auto">
            <a:xfrm>
              <a:off x="1724025" y="27813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cxnSp>
          <p:nvCxnSpPr>
            <p:cNvPr id="34" name="Straight Connector 33">
              <a:extLst>
                <a:ext uri="{FF2B5EF4-FFF2-40B4-BE49-F238E27FC236}">
                  <a16:creationId xmlns:a16="http://schemas.microsoft.com/office/drawing/2014/main" id="{BAE3EF5B-1FE2-EFB6-CE02-5C4D5E5CCF69}"/>
                </a:ext>
              </a:extLst>
            </p:cNvPr>
            <p:cNvCxnSpPr>
              <a:cxnSpLocks/>
            </p:cNvCxnSpPr>
            <p:nvPr/>
          </p:nvCxnSpPr>
          <p:spPr bwMode="auto">
            <a:xfrm>
              <a:off x="1771650" y="4076700"/>
              <a:ext cx="333375" cy="0"/>
            </a:xfrm>
            <a:prstGeom prst="line">
              <a:avLst/>
            </a:prstGeom>
            <a:solidFill>
              <a:schemeClr val="accent1"/>
            </a:solidFill>
            <a:ln w="57150" cap="flat" cmpd="sng" algn="ctr">
              <a:solidFill>
                <a:srgbClr val="FF0000"/>
              </a:solidFill>
              <a:prstDash val="solid"/>
              <a:round/>
              <a:headEnd type="none" w="med" len="med"/>
              <a:tailEnd type="none" w="med" len="med"/>
            </a:ln>
          </p:spPr>
        </p:cxnSp>
      </p:grpSp>
      <p:sp>
        <p:nvSpPr>
          <p:cNvPr id="35" name="Rectangle: Rounded Corners 34">
            <a:extLst>
              <a:ext uri="{FF2B5EF4-FFF2-40B4-BE49-F238E27FC236}">
                <a16:creationId xmlns:a16="http://schemas.microsoft.com/office/drawing/2014/main" id="{147CD64B-C42B-3B7E-F90B-DE92B4C52545}"/>
              </a:ext>
            </a:extLst>
          </p:cNvPr>
          <p:cNvSpPr/>
          <p:nvPr/>
        </p:nvSpPr>
        <p:spPr bwMode="auto">
          <a:xfrm>
            <a:off x="10363200" y="16763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Lồng</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Tồng</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
        <p:nvSpPr>
          <p:cNvPr id="36" name="Rectangle: Rounded Corners 35">
            <a:extLst>
              <a:ext uri="{FF2B5EF4-FFF2-40B4-BE49-F238E27FC236}">
                <a16:creationId xmlns:a16="http://schemas.microsoft.com/office/drawing/2014/main" id="{AEE791AD-6AB7-1EC8-F1F6-0943E320EA18}"/>
              </a:ext>
            </a:extLst>
          </p:cNvPr>
          <p:cNvSpPr/>
          <p:nvPr/>
        </p:nvSpPr>
        <p:spPr bwMode="auto">
          <a:xfrm>
            <a:off x="10334625" y="2971799"/>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8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Gầu</a:t>
            </a:r>
            <a:r>
              <a:rPr kumimoji="1" lang="en-US" sz="28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800" b="1" i="1" u="none" strike="noStrike" cap="none" normalizeH="0" dirty="0" err="1">
                <a:ln>
                  <a:noFill/>
                </a:ln>
                <a:solidFill>
                  <a:schemeClr val="tx1"/>
                </a:solidFill>
                <a:effectLst/>
                <a:latin typeface="Cambria" panose="02040503050406030204" pitchFamily="18" charset="0"/>
                <a:ea typeface="Cambria" panose="02040503050406030204" pitchFamily="18" charset="0"/>
              </a:rPr>
              <a:t>Tào</a:t>
            </a:r>
            <a:endParaRPr kumimoji="1" lang="en-US" sz="28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37" name="Straight Connector 36">
            <a:extLst>
              <a:ext uri="{FF2B5EF4-FFF2-40B4-BE49-F238E27FC236}">
                <a16:creationId xmlns:a16="http://schemas.microsoft.com/office/drawing/2014/main" id="{B4F1A5C0-8B51-89CC-956E-4337035A3D21}"/>
              </a:ext>
            </a:extLst>
          </p:cNvPr>
          <p:cNvCxnSpPr>
            <a:cxnSpLocks/>
          </p:cNvCxnSpPr>
          <p:nvPr/>
        </p:nvCxnSpPr>
        <p:spPr bwMode="auto">
          <a:xfrm flipV="1">
            <a:off x="6172200" y="3619500"/>
            <a:ext cx="0" cy="504826"/>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39" name="Rectangle: Rounded Corners 38">
            <a:extLst>
              <a:ext uri="{FF2B5EF4-FFF2-40B4-BE49-F238E27FC236}">
                <a16:creationId xmlns:a16="http://schemas.microsoft.com/office/drawing/2014/main" id="{4F151B39-02AA-57E5-75E9-386C14A9649C}"/>
              </a:ext>
            </a:extLst>
          </p:cNvPr>
          <p:cNvSpPr/>
          <p:nvPr/>
        </p:nvSpPr>
        <p:spPr bwMode="auto">
          <a:xfrm>
            <a:off x="5267325" y="4124324"/>
            <a:ext cx="1733550" cy="942975"/>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dân</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gian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0" name="Straight Connector 39">
            <a:extLst>
              <a:ext uri="{FF2B5EF4-FFF2-40B4-BE49-F238E27FC236}">
                <a16:creationId xmlns:a16="http://schemas.microsoft.com/office/drawing/2014/main" id="{25D95250-AD11-66FB-04DA-0D12C327E30C}"/>
              </a:ext>
            </a:extLst>
          </p:cNvPr>
          <p:cNvCxnSpPr>
            <a:cxnSpLocks/>
          </p:cNvCxnSpPr>
          <p:nvPr/>
        </p:nvCxnSpPr>
        <p:spPr bwMode="auto">
          <a:xfrm>
            <a:off x="700087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1" name="Rectangle: Rounded Corners 40">
            <a:extLst>
              <a:ext uri="{FF2B5EF4-FFF2-40B4-BE49-F238E27FC236}">
                <a16:creationId xmlns:a16="http://schemas.microsoft.com/office/drawing/2014/main" id="{A4E7D14D-F9C1-9766-3C9C-0649B5A45804}"/>
              </a:ext>
            </a:extLst>
          </p:cNvPr>
          <p:cNvSpPr/>
          <p:nvPr/>
        </p:nvSpPr>
        <p:spPr bwMode="auto">
          <a:xfrm>
            <a:off x="7572375" y="4171950"/>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Múa</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a:t>
            </a:r>
            <a:r>
              <a:rPr kumimoji="1" lang="en-US" sz="2400" b="1" i="1" u="none" strike="noStrike" cap="none" normalizeH="0" dirty="0" err="1">
                <a:ln>
                  <a:noFill/>
                </a:ln>
                <a:solidFill>
                  <a:schemeClr val="tx1"/>
                </a:solidFill>
                <a:effectLst/>
                <a:latin typeface="Cambria" panose="02040503050406030204" pitchFamily="18" charset="0"/>
                <a:ea typeface="Cambria" panose="02040503050406030204" pitchFamily="18" charset="0"/>
              </a:rPr>
              <a:t>xòe</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cxnSp>
        <p:nvCxnSpPr>
          <p:cNvPr id="42" name="Straight Connector 41">
            <a:extLst>
              <a:ext uri="{FF2B5EF4-FFF2-40B4-BE49-F238E27FC236}">
                <a16:creationId xmlns:a16="http://schemas.microsoft.com/office/drawing/2014/main" id="{9A7EEB7A-AE97-22E7-47F3-23F77A6A1B4A}"/>
              </a:ext>
            </a:extLst>
          </p:cNvPr>
          <p:cNvCxnSpPr>
            <a:cxnSpLocks/>
          </p:cNvCxnSpPr>
          <p:nvPr/>
        </p:nvCxnSpPr>
        <p:spPr bwMode="auto">
          <a:xfrm>
            <a:off x="4695825" y="4600576"/>
            <a:ext cx="571500" cy="0"/>
          </a:xfrm>
          <a:prstGeom prst="line">
            <a:avLst/>
          </a:prstGeom>
          <a:solidFill>
            <a:schemeClr val="accent1"/>
          </a:solidFill>
          <a:ln w="57150" cap="flat" cmpd="sng" algn="ctr">
            <a:solidFill>
              <a:srgbClr val="FF0000"/>
            </a:solidFill>
            <a:prstDash val="solid"/>
            <a:round/>
            <a:headEnd type="none" w="med" len="med"/>
            <a:tailEnd type="none" w="med" len="med"/>
          </a:ln>
        </p:spPr>
      </p:cxnSp>
      <p:sp>
        <p:nvSpPr>
          <p:cNvPr id="43" name="Rectangle: Rounded Corners 42">
            <a:extLst>
              <a:ext uri="{FF2B5EF4-FFF2-40B4-BE49-F238E27FC236}">
                <a16:creationId xmlns:a16="http://schemas.microsoft.com/office/drawing/2014/main" id="{079E6A22-6859-0A2B-6BF3-E485E38CCF5C}"/>
              </a:ext>
            </a:extLst>
          </p:cNvPr>
          <p:cNvSpPr/>
          <p:nvPr/>
        </p:nvSpPr>
        <p:spPr bwMode="auto">
          <a:xfrm>
            <a:off x="3019425" y="4238625"/>
            <a:ext cx="1733550" cy="847726"/>
          </a:xfrm>
          <a:prstGeom prst="roundRect">
            <a:avLst>
              <a:gd name="adj" fmla="val 20707"/>
            </a:avLst>
          </a:prstGeom>
          <a:solidFill>
            <a:srgbClr val="FFFF0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r>
              <a:rPr kumimoji="1" lang="en-US" sz="2400" b="1" i="1" u="none" strike="noStrike" cap="none" normalizeH="0" baseline="0" dirty="0" err="1">
                <a:ln>
                  <a:noFill/>
                </a:ln>
                <a:solidFill>
                  <a:schemeClr val="tx1"/>
                </a:solidFill>
                <a:effectLst/>
                <a:latin typeface="Cambria" panose="02040503050406030204" pitchFamily="18" charset="0"/>
                <a:ea typeface="Cambria" panose="02040503050406030204" pitchFamily="18" charset="0"/>
              </a:rPr>
              <a:t>Hát</a:t>
            </a:r>
            <a:r>
              <a:rPr kumimoji="1" lang="en-US" sz="2400" b="1" i="1" u="none" strike="noStrike" cap="none" normalizeH="0" dirty="0">
                <a:ln>
                  <a:noFill/>
                </a:ln>
                <a:solidFill>
                  <a:schemeClr val="tx1"/>
                </a:solidFill>
                <a:effectLst/>
                <a:latin typeface="Cambria" panose="02040503050406030204" pitchFamily="18" charset="0"/>
                <a:ea typeface="Cambria" panose="02040503050406030204" pitchFamily="18" charset="0"/>
              </a:rPr>
              <a:t> then</a:t>
            </a:r>
            <a:endParaRPr kumimoji="1" lang="en-US" sz="2400" b="1" i="1" u="none" strike="noStrike" cap="none" normalizeH="0" baseline="0" dirty="0">
              <a:ln>
                <a:noFill/>
              </a:ln>
              <a:solidFill>
                <a:schemeClr val="tx1"/>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399404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par>
                                <p:cTn id="18" presetID="22" presetClass="entr" presetSubtype="4" fill="hold"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wipe(down)">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down)">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down)">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wipe(down)">
                                      <p:cBhvr>
                                        <p:cTn id="35" dur="500"/>
                                        <p:tgtEl>
                                          <p:spTgt spid="3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wipe(down)">
                                      <p:cBhvr>
                                        <p:cTn id="40" dur="500"/>
                                        <p:tgtEl>
                                          <p:spTgt spid="3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9"/>
                                        </p:tgtEl>
                                        <p:attrNameLst>
                                          <p:attrName>style.visibility</p:attrName>
                                        </p:attrNameLst>
                                      </p:cBhvr>
                                      <p:to>
                                        <p:strVal val="visible"/>
                                      </p:to>
                                    </p:set>
                                    <p:animEffect transition="in" filter="wipe(down)">
                                      <p:cBhvr>
                                        <p:cTn id="45" dur="500"/>
                                        <p:tgtEl>
                                          <p:spTgt spid="3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41"/>
                                        </p:tgtEl>
                                        <p:attrNameLst>
                                          <p:attrName>style.visibility</p:attrName>
                                        </p:attrNameLst>
                                      </p:cBhvr>
                                      <p:to>
                                        <p:strVal val="visible"/>
                                      </p:to>
                                    </p:set>
                                    <p:animEffect transition="in" filter="wipe(down)">
                                      <p:cBhvr>
                                        <p:cTn id="50" dur="500"/>
                                        <p:tgtEl>
                                          <p:spTgt spid="41"/>
                                        </p:tgtEl>
                                      </p:cBhvr>
                                    </p:animEffect>
                                  </p:childTnLst>
                                </p:cTn>
                              </p:par>
                              <p:par>
                                <p:cTn id="51" presetID="22" presetClass="entr" presetSubtype="4" fill="hold" nodeType="with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wipe(down)">
                                      <p:cBhvr>
                                        <p:cTn id="53" dur="500"/>
                                        <p:tgtEl>
                                          <p:spTgt spid="4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down)">
                                      <p:cBhvr>
                                        <p:cTn id="58" dur="500"/>
                                        <p:tgtEl>
                                          <p:spTgt spid="43"/>
                                        </p:tgtEl>
                                      </p:cBhvr>
                                    </p:animEffect>
                                  </p:childTnLst>
                                </p:cTn>
                              </p:par>
                              <p:par>
                                <p:cTn id="59" presetID="22" presetClass="entr" presetSubtype="4" fill="hold" nodeType="with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00"/>
                                        <p:tgtEl>
                                          <p:spTgt spid="42"/>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wipe(down)">
                                      <p:cBhvr>
                                        <p:cTn id="66" dur="500"/>
                                        <p:tgtEl>
                                          <p:spTgt spid="9"/>
                                        </p:tgtEl>
                                      </p:cBhvr>
                                    </p:animEffect>
                                  </p:childTnLst>
                                </p:cTn>
                              </p:par>
                              <p:par>
                                <p:cTn id="67" presetID="22" presetClass="entr" presetSubtype="4"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wipe(down)">
                                      <p:cBhvr>
                                        <p:cTn id="69" dur="500"/>
                                        <p:tgtEl>
                                          <p:spTgt spid="6"/>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nodeType="clickEffect">
                                  <p:stCondLst>
                                    <p:cond delay="0"/>
                                  </p:stCondLst>
                                  <p:childTnLst>
                                    <p:set>
                                      <p:cBhvr>
                                        <p:cTn id="73" dur="1" fill="hold">
                                          <p:stCondLst>
                                            <p:cond delay="0"/>
                                          </p:stCondLst>
                                        </p:cTn>
                                        <p:tgtEl>
                                          <p:spTgt spid="24"/>
                                        </p:tgtEl>
                                        <p:attrNameLst>
                                          <p:attrName>style.visibility</p:attrName>
                                        </p:attrNameLst>
                                      </p:cBhvr>
                                      <p:to>
                                        <p:strVal val="visible"/>
                                      </p:to>
                                    </p:set>
                                    <p:animEffect transition="in" filter="wipe(down)">
                                      <p:cBhvr>
                                        <p:cTn id="74" dur="5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4" fill="hold" grpId="0" nodeType="click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wipe(down)">
                                      <p:cBhvr>
                                        <p:cTn id="79" dur="500"/>
                                        <p:tgtEl>
                                          <p:spTgt spid="25"/>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grpId="0" nodeType="clickEffect">
                                  <p:stCondLst>
                                    <p:cond delay="0"/>
                                  </p:stCondLst>
                                  <p:childTnLst>
                                    <p:set>
                                      <p:cBhvr>
                                        <p:cTn id="83" dur="1" fill="hold">
                                          <p:stCondLst>
                                            <p:cond delay="0"/>
                                          </p:stCondLst>
                                        </p:cTn>
                                        <p:tgtEl>
                                          <p:spTgt spid="26"/>
                                        </p:tgtEl>
                                        <p:attrNameLst>
                                          <p:attrName>style.visibility</p:attrName>
                                        </p:attrNameLst>
                                      </p:cBhvr>
                                      <p:to>
                                        <p:strVal val="visible"/>
                                      </p:to>
                                    </p:set>
                                    <p:animEffect transition="in" filter="wipe(down)">
                                      <p:cBhvr>
                                        <p:cTn id="8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P spid="9" grpId="0" animBg="1"/>
      <p:bldP spid="25" grpId="0" animBg="1"/>
      <p:bldP spid="26" grpId="0" animBg="1"/>
      <p:bldP spid="29" grpId="0" animBg="1"/>
      <p:bldP spid="35" grpId="0" animBg="1"/>
      <p:bldP spid="36" grpId="0" animBg="1"/>
      <p:bldP spid="39" grpId="0" animBg="1"/>
      <p:bldP spid="41"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C6F30B03-3746-CBA5-9366-7DD0742DE1DA}"/>
              </a:ext>
            </a:extLst>
          </p:cNvPr>
          <p:cNvPicPr>
            <a:picLocks noChangeAspect="1"/>
          </p:cNvPicPr>
          <p:nvPr/>
        </p:nvPicPr>
        <p:blipFill>
          <a:blip r:embed="rId6"/>
          <a:stretch>
            <a:fillRect/>
          </a:stretch>
        </p:blipFill>
        <p:spPr>
          <a:xfrm>
            <a:off x="1978215" y="1987584"/>
            <a:ext cx="7340220" cy="2139881"/>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F8FF3EF-A034-A538-E7B3-01071715133D}"/>
              </a:ext>
            </a:extLst>
          </p:cNvPr>
          <p:cNvPicPr>
            <a:picLocks noChangeAspect="1"/>
          </p:cNvPicPr>
          <p:nvPr/>
        </p:nvPicPr>
        <p:blipFill>
          <a:blip r:embed="rId6"/>
          <a:stretch>
            <a:fillRect/>
          </a:stretch>
        </p:blipFill>
        <p:spPr>
          <a:xfrm>
            <a:off x="2515476" y="1625634"/>
            <a:ext cx="6151397" cy="2139881"/>
          </a:xfrm>
          <a:prstGeom prst="rect">
            <a:avLst/>
          </a:prstGeom>
        </p:spPr>
      </p:pic>
    </p:spTree>
    <p:extLst>
      <p:ext uri="{BB962C8B-B14F-4D97-AF65-F5344CB8AC3E}">
        <p14:creationId xmlns:p14="http://schemas.microsoft.com/office/powerpoint/2010/main" val="10023038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0" y="3024187"/>
            <a:ext cx="3264851"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 Diagonal Corner Rectangle 11">
            <a:extLst>
              <a:ext uri="{FF2B5EF4-FFF2-40B4-BE49-F238E27FC236}">
                <a16:creationId xmlns:a16="http://schemas.microsoft.com/office/drawing/2014/main" id="{F9A31A88-BC2F-2627-F223-1B067BCE5364}"/>
              </a:ext>
            </a:extLst>
          </p:cNvPr>
          <p:cNvSpPr/>
          <p:nvPr/>
        </p:nvSpPr>
        <p:spPr>
          <a:xfrm>
            <a:off x="2608326" y="1209675"/>
            <a:ext cx="8983600" cy="2079499"/>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4">
            <a:extLst>
              <a:ext uri="{FF2B5EF4-FFF2-40B4-BE49-F238E27FC236}">
                <a16:creationId xmlns:a16="http://schemas.microsoft.com/office/drawing/2014/main" id="{8AE1F2E4-DE19-0FD9-C393-BA5956AC7B5E}"/>
              </a:ext>
            </a:extLst>
          </p:cNvPr>
          <p:cNvSpPr>
            <a:spLocks noChangeArrowheads="1"/>
          </p:cNvSpPr>
          <p:nvPr/>
        </p:nvSpPr>
        <p:spPr bwMode="auto">
          <a:xfrm>
            <a:off x="2654809" y="1472211"/>
            <a:ext cx="8972501" cy="1676400"/>
          </a:xfrm>
          <a:prstGeom prst="rect">
            <a:avLst/>
          </a:prstGeom>
          <a:noFill/>
          <a:ln>
            <a:noFill/>
          </a:ln>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20000"/>
              </a:spcBef>
              <a:defRPr/>
            </a:pPr>
            <a:r>
              <a:rPr lang="vi-VN" sz="3600" b="1" kern="0" dirty="0">
                <a:solidFill>
                  <a:srgbClr val="002060"/>
                </a:solidFill>
              </a:rPr>
              <a:t>So sánh chợ phiên ở vùng Trung du và miền núi Bắc Bộ với chợ nơi em sống hoặc nơi khác. </a:t>
            </a:r>
            <a:endParaRPr lang="en-US" sz="4400" b="1" kern="0" dirty="0">
              <a:solidFill>
                <a:srgbClr val="002060"/>
              </a:solidFill>
              <a:latin typeface="UTM Aptima"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64149162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pic>
        <p:nvPicPr>
          <p:cNvPr id="4" name="Picture 3">
            <a:extLst>
              <a:ext uri="{FF2B5EF4-FFF2-40B4-BE49-F238E27FC236}">
                <a16:creationId xmlns:a16="http://schemas.microsoft.com/office/drawing/2014/main" id="{A1DCB0A8-5263-131E-9BDB-E0EB9406F239}"/>
              </a:ext>
            </a:extLst>
          </p:cNvPr>
          <p:cNvPicPr>
            <a:picLocks noChangeAspect="1"/>
          </p:cNvPicPr>
          <p:nvPr/>
        </p:nvPicPr>
        <p:blipFill>
          <a:blip r:embed="rId3"/>
          <a:stretch>
            <a:fillRect/>
          </a:stretch>
        </p:blipFill>
        <p:spPr>
          <a:xfrm>
            <a:off x="76200" y="676528"/>
            <a:ext cx="4357336" cy="5619497"/>
          </a:xfrm>
          <a:prstGeom prst="rect">
            <a:avLst/>
          </a:prstGeom>
        </p:spPr>
      </p:pic>
      <p:grpSp>
        <p:nvGrpSpPr>
          <p:cNvPr id="5" name="Group 4">
            <a:extLst>
              <a:ext uri="{FF2B5EF4-FFF2-40B4-BE49-F238E27FC236}">
                <a16:creationId xmlns:a16="http://schemas.microsoft.com/office/drawing/2014/main" id="{FD7C65DF-4916-D95D-32D4-E5119A4F63CA}"/>
              </a:ext>
            </a:extLst>
          </p:cNvPr>
          <p:cNvGrpSpPr/>
          <p:nvPr/>
        </p:nvGrpSpPr>
        <p:grpSpPr>
          <a:xfrm>
            <a:off x="4331996" y="445869"/>
            <a:ext cx="7298029" cy="1297206"/>
            <a:chOff x="605907" y="1907457"/>
            <a:chExt cx="3930767" cy="1636373"/>
          </a:xfrm>
          <a:effectLst>
            <a:outerShdw blurRad="50800" dist="38100" dir="2700000" algn="tl" rotWithShape="0">
              <a:prstClr val="black">
                <a:alpha val="40000"/>
              </a:prstClr>
            </a:outerShdw>
          </a:effectLst>
        </p:grpSpPr>
        <p:sp>
          <p:nvSpPr>
            <p:cNvPr id="8" name="Rectangle: Rounded Corners 7">
              <a:extLst>
                <a:ext uri="{FF2B5EF4-FFF2-40B4-BE49-F238E27FC236}">
                  <a16:creationId xmlns:a16="http://schemas.microsoft.com/office/drawing/2014/main" id="{D332CC80-E91F-59C2-9671-B69F0B583DD4}"/>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3D35658-5470-40F6-C4CA-6F54001D2CF7}"/>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nl-NL"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Chợ nơi em sống thường họp vào ngày nào?</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4A22337B-2823-CD5A-85DE-5C75235B7DEF}"/>
              </a:ext>
            </a:extLst>
          </p:cNvPr>
          <p:cNvGrpSpPr/>
          <p:nvPr/>
        </p:nvGrpSpPr>
        <p:grpSpPr>
          <a:xfrm>
            <a:off x="4379621" y="2036544"/>
            <a:ext cx="7202779" cy="1297206"/>
            <a:chOff x="605907" y="1907457"/>
            <a:chExt cx="3930767" cy="1636373"/>
          </a:xfrm>
          <a:effectLst>
            <a:outerShdw blurRad="50800" dist="38100" dir="2700000" algn="tl" rotWithShape="0">
              <a:prstClr val="black">
                <a:alpha val="40000"/>
              </a:prstClr>
            </a:outerShdw>
          </a:effectLst>
        </p:grpSpPr>
        <p:sp>
          <p:nvSpPr>
            <p:cNvPr id="17" name="Rectangle: Rounded Corners 16">
              <a:extLst>
                <a:ext uri="{FF2B5EF4-FFF2-40B4-BE49-F238E27FC236}">
                  <a16:creationId xmlns:a16="http://schemas.microsoft.com/office/drawing/2014/main" id="{3E085CB3-D3D4-7DC4-3D40-B9DA2E81D70F}"/>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9303A005-0965-6C14-4A40-B8CEEAC4CAB0}"/>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 hàng hóa nào được mua bán, trao đổi trong chợ?</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9" name="Group 18">
            <a:extLst>
              <a:ext uri="{FF2B5EF4-FFF2-40B4-BE49-F238E27FC236}">
                <a16:creationId xmlns:a16="http://schemas.microsoft.com/office/drawing/2014/main" id="{BE1866CE-F164-E5F4-2DB8-635B746162F9}"/>
              </a:ext>
            </a:extLst>
          </p:cNvPr>
          <p:cNvGrpSpPr/>
          <p:nvPr/>
        </p:nvGrpSpPr>
        <p:grpSpPr>
          <a:xfrm>
            <a:off x="4474871" y="3731994"/>
            <a:ext cx="7193254" cy="792381"/>
            <a:chOff x="605907" y="1907457"/>
            <a:chExt cx="3930767" cy="1636373"/>
          </a:xfrm>
          <a:effectLst>
            <a:outerShdw blurRad="50800" dist="38100" dir="2700000" algn="tl" rotWithShape="0">
              <a:prstClr val="black">
                <a:alpha val="40000"/>
              </a:prstClr>
            </a:outerShdw>
          </a:effectLst>
        </p:grpSpPr>
        <p:sp>
          <p:nvSpPr>
            <p:cNvPr id="21" name="Rectangle: Rounded Corners 20">
              <a:extLst>
                <a:ext uri="{FF2B5EF4-FFF2-40B4-BE49-F238E27FC236}">
                  <a16:creationId xmlns:a16="http://schemas.microsoft.com/office/drawing/2014/main" id="{AF5DD7CB-61AD-591A-D98C-2282E0378A6E}"/>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A0AF7CB-B7BB-6B64-8F32-A02B93945F8C}"/>
                </a:ext>
              </a:extLst>
            </p:cNvPr>
            <p:cNvSpPr txBox="1"/>
            <p:nvPr/>
          </p:nvSpPr>
          <p:spPr>
            <a:xfrm>
              <a:off x="713682" y="1928329"/>
              <a:ext cx="3758581" cy="1514167"/>
            </a:xfrm>
            <a:prstGeom prst="rect">
              <a:avLst/>
            </a:prstGeom>
            <a:noFill/>
          </p:spPr>
          <p:txBody>
            <a:bodyPr wrap="square" rtlCol="0">
              <a:spAutoFit/>
            </a:bodyPr>
            <a:lstStyle/>
            <a:p>
              <a:pPr marL="0" marR="0" algn="just">
                <a:spcBef>
                  <a:spcPts val="240"/>
                </a:spcBef>
                <a:spcAft>
                  <a:spcPts val="240"/>
                </a:spcAft>
              </a:pPr>
              <a:r>
                <a:rPr lang="vi-VN"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Điểm nổi bật của chợ quê em là gì?</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51" name="Group 50">
            <a:extLst>
              <a:ext uri="{FF2B5EF4-FFF2-40B4-BE49-F238E27FC236}">
                <a16:creationId xmlns:a16="http://schemas.microsoft.com/office/drawing/2014/main" id="{973D3E34-2A9E-C91D-D38F-1D23F66ED625}"/>
              </a:ext>
            </a:extLst>
          </p:cNvPr>
          <p:cNvGrpSpPr/>
          <p:nvPr/>
        </p:nvGrpSpPr>
        <p:grpSpPr>
          <a:xfrm>
            <a:off x="4389146" y="4846420"/>
            <a:ext cx="7202779" cy="1297207"/>
            <a:chOff x="605907" y="1907457"/>
            <a:chExt cx="3930767" cy="1636373"/>
          </a:xfrm>
          <a:effectLst>
            <a:outerShdw blurRad="50800" dist="38100" dir="2700000" algn="tl" rotWithShape="0">
              <a:prstClr val="black">
                <a:alpha val="40000"/>
              </a:prstClr>
            </a:outerShdw>
          </a:effectLst>
        </p:grpSpPr>
        <p:sp>
          <p:nvSpPr>
            <p:cNvPr id="52" name="Rectangle: Rounded Corners 51">
              <a:extLst>
                <a:ext uri="{FF2B5EF4-FFF2-40B4-BE49-F238E27FC236}">
                  <a16:creationId xmlns:a16="http://schemas.microsoft.com/office/drawing/2014/main" id="{13A89565-3C02-0FF3-AFC9-1A7F37DFD092}"/>
                </a:ext>
              </a:extLst>
            </p:cNvPr>
            <p:cNvSpPr/>
            <p:nvPr/>
          </p:nvSpPr>
          <p:spPr>
            <a:xfrm>
              <a:off x="605907" y="1907457"/>
              <a:ext cx="3930767" cy="1636373"/>
            </a:xfrm>
            <a:prstGeom prst="roundRect">
              <a:avLst/>
            </a:prstGeom>
            <a:solidFill>
              <a:schemeClr val="bg1"/>
            </a:solidFill>
            <a:ln w="38100">
              <a:solidFill>
                <a:srgbClr val="0099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946A4CA7-D049-9760-7355-CEDB5945C72C}"/>
                </a:ext>
              </a:extLst>
            </p:cNvPr>
            <p:cNvSpPr txBox="1"/>
            <p:nvPr/>
          </p:nvSpPr>
          <p:spPr>
            <a:xfrm>
              <a:off x="698088" y="2108560"/>
              <a:ext cx="3758581" cy="1203567"/>
            </a:xfrm>
            <a:prstGeom prst="rect">
              <a:avLst/>
            </a:prstGeom>
            <a:noFill/>
          </p:spPr>
          <p:txBody>
            <a:bodyPr wrap="square" rtlCol="0">
              <a:spAutoFit/>
            </a:bodyPr>
            <a:lstStyle/>
            <a:p>
              <a:pPr marL="0" marR="0" algn="just">
                <a:spcBef>
                  <a:spcPts val="240"/>
                </a:spcBef>
                <a:spcAft>
                  <a:spcPts val="240"/>
                </a:spcAft>
              </a:pPr>
              <a:r>
                <a:rPr lang="vi-VN"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Chỉ ra điểm khác biệt giữa chợ quê em và chợ phiên vùng Trung du và miền núi Bắc bộ.</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7972739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1"/>
                                        </p:tgtEl>
                                        <p:attrNameLst>
                                          <p:attrName>style.visibility</p:attrName>
                                        </p:attrNameLst>
                                      </p:cBhvr>
                                      <p:to>
                                        <p:strVal val="visible"/>
                                      </p:to>
                                    </p:set>
                                    <p:animEffect transition="in" filter="barn(inVertical)">
                                      <p:cBhvr>
                                        <p:cTn id="2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F3C79F-5B61-FDF5-21C6-7D825A1F3CE8}"/>
              </a:ext>
            </a:extLst>
          </p:cNvPr>
          <p:cNvSpPr/>
          <p:nvPr/>
        </p:nvSpPr>
        <p:spPr bwMode="auto">
          <a:xfrm>
            <a:off x="276224" y="257175"/>
            <a:ext cx="11610975" cy="6372225"/>
          </a:xfrm>
          <a:prstGeom prst="roundRect">
            <a:avLst>
              <a:gd name="adj" fmla="val 13379"/>
            </a:avLst>
          </a:prstGeom>
          <a:ln w="57150">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mn-cs"/>
            </a:endParaRPr>
          </a:p>
        </p:txBody>
      </p:sp>
      <p:graphicFrame>
        <p:nvGraphicFramePr>
          <p:cNvPr id="6" name="Table 6">
            <a:extLst>
              <a:ext uri="{FF2B5EF4-FFF2-40B4-BE49-F238E27FC236}">
                <a16:creationId xmlns:a16="http://schemas.microsoft.com/office/drawing/2014/main" id="{E7AC715A-C6F7-2E32-F558-4A5360D302A8}"/>
              </a:ext>
            </a:extLst>
          </p:cNvPr>
          <p:cNvGraphicFramePr>
            <a:graphicFrameLocks noGrp="1"/>
          </p:cNvGraphicFramePr>
          <p:nvPr>
            <p:extLst>
              <p:ext uri="{D42A27DB-BD31-4B8C-83A1-F6EECF244321}">
                <p14:modId xmlns:p14="http://schemas.microsoft.com/office/powerpoint/2010/main" val="204358233"/>
              </p:ext>
            </p:extLst>
          </p:nvPr>
        </p:nvGraphicFramePr>
        <p:xfrm>
          <a:off x="819149" y="719664"/>
          <a:ext cx="10410825" cy="5690661"/>
        </p:xfrm>
        <a:graphic>
          <a:graphicData uri="http://schemas.openxmlformats.org/drawingml/2006/table">
            <a:tbl>
              <a:tblPr firstRow="1" bandRow="1">
                <a:tableStyleId>{7DF18680-E054-41AD-8BC1-D1AEF772440D}</a:tableStyleId>
              </a:tblPr>
              <a:tblGrid>
                <a:gridCol w="1752601">
                  <a:extLst>
                    <a:ext uri="{9D8B030D-6E8A-4147-A177-3AD203B41FA5}">
                      <a16:colId xmlns:a16="http://schemas.microsoft.com/office/drawing/2014/main" val="3837358601"/>
                    </a:ext>
                  </a:extLst>
                </a:gridCol>
                <a:gridCol w="4467225">
                  <a:extLst>
                    <a:ext uri="{9D8B030D-6E8A-4147-A177-3AD203B41FA5}">
                      <a16:colId xmlns:a16="http://schemas.microsoft.com/office/drawing/2014/main" val="3670348477"/>
                    </a:ext>
                  </a:extLst>
                </a:gridCol>
                <a:gridCol w="266700">
                  <a:extLst>
                    <a:ext uri="{9D8B030D-6E8A-4147-A177-3AD203B41FA5}">
                      <a16:colId xmlns:a16="http://schemas.microsoft.com/office/drawing/2014/main" val="3506806045"/>
                    </a:ext>
                  </a:extLst>
                </a:gridCol>
                <a:gridCol w="3924299">
                  <a:extLst>
                    <a:ext uri="{9D8B030D-6E8A-4147-A177-3AD203B41FA5}">
                      <a16:colId xmlns:a16="http://schemas.microsoft.com/office/drawing/2014/main" val="2979798692"/>
                    </a:ext>
                  </a:extLst>
                </a:gridCol>
              </a:tblGrid>
              <a:tr h="794811">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phiên</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r>
                        <a:rPr lang="en-US" sz="4000" b="1" dirty="0" err="1">
                          <a:solidFill>
                            <a:srgbClr val="002060"/>
                          </a:solidFill>
                        </a:rPr>
                        <a:t>Chợ</a:t>
                      </a:r>
                      <a:r>
                        <a:rPr lang="en-US" sz="4000" b="1" dirty="0">
                          <a:solidFill>
                            <a:srgbClr val="002060"/>
                          </a:solidFill>
                        </a:rPr>
                        <a:t> </a:t>
                      </a:r>
                      <a:r>
                        <a:rPr lang="en-US" sz="4000" b="1" dirty="0" err="1">
                          <a:solidFill>
                            <a:srgbClr val="002060"/>
                          </a:solidFill>
                        </a:rPr>
                        <a:t>nơi</a:t>
                      </a:r>
                      <a:r>
                        <a:rPr lang="en-US" sz="4000" b="1" dirty="0">
                          <a:solidFill>
                            <a:srgbClr val="002060"/>
                          </a:solidFill>
                        </a:rPr>
                        <a:t> </a:t>
                      </a:r>
                      <a:r>
                        <a:rPr lang="en-US" sz="4000" b="1" dirty="0" err="1">
                          <a:solidFill>
                            <a:srgbClr val="002060"/>
                          </a:solidFill>
                        </a:rPr>
                        <a:t>em</a:t>
                      </a:r>
                      <a:r>
                        <a:rPr lang="en-US" sz="4000" b="1" dirty="0">
                          <a:solidFill>
                            <a:srgbClr val="002060"/>
                          </a:solidFill>
                        </a:rPr>
                        <a:t> </a:t>
                      </a:r>
                      <a:r>
                        <a:rPr lang="en-US" sz="4000" b="1" dirty="0" err="1">
                          <a:solidFill>
                            <a:srgbClr val="002060"/>
                          </a:solidFill>
                        </a:rPr>
                        <a:t>sống</a:t>
                      </a: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4000" b="1" dirty="0">
                        <a:solidFill>
                          <a:srgbClr val="00206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4367683"/>
                  </a:ext>
                </a:extLst>
              </a:tr>
              <a:tr h="1058088">
                <a:tc>
                  <a:txBody>
                    <a:bodyPr/>
                    <a:lstStyle/>
                    <a:p>
                      <a:pPr algn="ctr"/>
                      <a:r>
                        <a:rPr lang="en-US" sz="2800" b="1" dirty="0" err="1"/>
                        <a:t>Giống</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06756589"/>
                  </a:ext>
                </a:extLst>
              </a:tr>
              <a:tr h="3837762">
                <a:tc>
                  <a:txBody>
                    <a:bodyPr/>
                    <a:lstStyle/>
                    <a:p>
                      <a:pPr algn="ctr"/>
                      <a:endParaRPr lang="en-US" sz="2800" b="1" dirty="0"/>
                    </a:p>
                    <a:p>
                      <a:pPr algn="ctr"/>
                      <a:endParaRPr lang="en-US" sz="2800" b="1" dirty="0"/>
                    </a:p>
                    <a:p>
                      <a:pPr algn="ctr"/>
                      <a:endParaRPr lang="en-US" sz="2800" b="1" dirty="0"/>
                    </a:p>
                    <a:p>
                      <a:pPr algn="ctr"/>
                      <a:r>
                        <a:rPr lang="en-US" sz="2800" b="1" dirty="0" err="1"/>
                        <a:t>Khác</a:t>
                      </a:r>
                      <a:r>
                        <a:rPr lang="en-US" sz="2800" b="1" dirty="0"/>
                        <a:t> </a:t>
                      </a:r>
                      <a:r>
                        <a:rPr lang="en-US" sz="2800" b="1" dirty="0" err="1"/>
                        <a:t>nhau</a:t>
                      </a:r>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2800" b="1"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6175300"/>
                  </a:ext>
                </a:extLst>
              </a:tr>
            </a:tbl>
          </a:graphicData>
        </a:graphic>
      </p:graphicFrame>
      <p:sp>
        <p:nvSpPr>
          <p:cNvPr id="7" name="TextBox 6">
            <a:extLst>
              <a:ext uri="{FF2B5EF4-FFF2-40B4-BE49-F238E27FC236}">
                <a16:creationId xmlns:a16="http://schemas.microsoft.com/office/drawing/2014/main" id="{5C499B2E-0CA4-9560-3705-76BA53599527}"/>
              </a:ext>
            </a:extLst>
          </p:cNvPr>
          <p:cNvSpPr txBox="1"/>
          <p:nvPr/>
        </p:nvSpPr>
        <p:spPr>
          <a:xfrm>
            <a:off x="2867025" y="1457325"/>
            <a:ext cx="8172450" cy="1077218"/>
          </a:xfrm>
          <a:prstGeom prst="rect">
            <a:avLst/>
          </a:prstGeom>
          <a:noFill/>
        </p:spPr>
        <p:txBody>
          <a:bodyPr wrap="square" rtlCol="0">
            <a:spAutoFit/>
          </a:bodyPr>
          <a:lstStyle/>
          <a:p>
            <a:pPr algn="just"/>
            <a:r>
              <a:rPr lang="en-US" sz="3200" i="1" dirty="0" err="1">
                <a:latin typeface="Calibri" panose="020F0502020204030204" pitchFamily="34" charset="0"/>
                <a:cs typeface="Calibri" panose="020F0502020204030204" pitchFamily="34" charset="0"/>
              </a:rPr>
              <a:t>Đều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bán</a:t>
            </a:r>
            <a:r>
              <a:rPr lang="en-US" sz="3200" i="1" dirty="0">
                <a:latin typeface="Calibri" panose="020F0502020204030204" pitchFamily="34" charset="0"/>
                <a:cs typeface="Calibri" panose="020F0502020204030204" pitchFamily="34" charset="0"/>
              </a:rPr>
              <a:t> </a:t>
            </a:r>
            <a:r>
              <a:rPr lang="vi-VN" sz="3200" i="1" dirty="0">
                <a:latin typeface="Calibri" panose="020F0502020204030204" pitchFamily="34" charset="0"/>
                <a:cs typeface="Calibri" panose="020F0502020204030204" pitchFamily="34" charset="0"/>
              </a:rPr>
              <a:t>hàng hó</a:t>
            </a:r>
            <a:r>
              <a:rPr lang="en-US" sz="3200" i="1" dirty="0">
                <a:latin typeface="Calibri" panose="020F0502020204030204" pitchFamily="34" charset="0"/>
                <a:cs typeface="Calibri" panose="020F0502020204030204" pitchFamily="34" charset="0"/>
              </a:rPr>
              <a:t>a, </a:t>
            </a:r>
            <a:r>
              <a:rPr lang="en-US" sz="3200" i="1" dirty="0" err="1">
                <a:latin typeface="Calibri" panose="020F0502020204030204" pitchFamily="34" charset="0"/>
                <a:cs typeface="Calibri" panose="020F0502020204030204" pitchFamily="34" charset="0"/>
              </a:rPr>
              <a:t>thực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phẩm</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phục</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vụ</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nhu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cầu</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của</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người</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dân</a:t>
            </a:r>
            <a:endParaRPr lang="en-US" sz="3200" i="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D2D5EF2C-9847-1674-0704-6D9FD2944D8A}"/>
              </a:ext>
            </a:extLst>
          </p:cNvPr>
          <p:cNvSpPr txBox="1"/>
          <p:nvPr/>
        </p:nvSpPr>
        <p:spPr>
          <a:xfrm>
            <a:off x="2657475" y="2600325"/>
            <a:ext cx="4181475" cy="954107"/>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err="1">
                <a:latin typeface="Calibri" panose="020F0502020204030204" pitchFamily="34" charset="0"/>
                <a:cs typeface="Calibri" panose="020F0502020204030204" pitchFamily="34" charset="0"/>
              </a:rPr>
              <a:t>Họp</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theo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phiên</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vào</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những</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ngày</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nhất</a:t>
            </a:r>
            <a:r>
              <a:rPr lang="en-US" sz="2700" i="1" dirty="0">
                <a:latin typeface="Calibri" panose="020F0502020204030204" pitchFamily="34" charset="0"/>
                <a:cs typeface="Calibri" panose="020F0502020204030204" pitchFamily="34" charset="0"/>
              </a:rPr>
              <a:t> </a:t>
            </a:r>
            <a:r>
              <a:rPr lang="en-US" sz="2700" i="1" dirty="0" err="1">
                <a:latin typeface="Calibri" panose="020F0502020204030204" pitchFamily="34" charset="0"/>
                <a:cs typeface="Calibri" panose="020F0502020204030204" pitchFamily="34" charset="0"/>
              </a:rPr>
              <a:t>định</a:t>
            </a:r>
            <a:r>
              <a:rPr lang="en-US" sz="2700" i="1" dirty="0">
                <a:latin typeface="Calibri" panose="020F0502020204030204" pitchFamily="34" charset="0"/>
                <a:cs typeface="Calibri" panose="020F0502020204030204" pitchFamily="34" charset="0"/>
              </a:rPr>
              <a:t>.</a:t>
            </a:r>
          </a:p>
        </p:txBody>
      </p:sp>
      <p:sp>
        <p:nvSpPr>
          <p:cNvPr id="11" name="TextBox 10">
            <a:extLst>
              <a:ext uri="{FF2B5EF4-FFF2-40B4-BE49-F238E27FC236}">
                <a16:creationId xmlns:a16="http://schemas.microsoft.com/office/drawing/2014/main" id="{E804A48F-B1A9-3515-473D-DA30DF75A886}"/>
              </a:ext>
            </a:extLst>
          </p:cNvPr>
          <p:cNvSpPr txBox="1"/>
          <p:nvPr/>
        </p:nvSpPr>
        <p:spPr>
          <a:xfrm>
            <a:off x="7315200" y="2667000"/>
            <a:ext cx="4029075" cy="584775"/>
          </a:xfrm>
          <a:prstGeom prst="rect">
            <a:avLst/>
          </a:prstGeom>
          <a:noFill/>
        </p:spPr>
        <p:txBody>
          <a:bodyPr wrap="square" rtlCol="0">
            <a:spAutoFit/>
          </a:bodyPr>
          <a:lstStyle/>
          <a:p>
            <a:pPr marL="457200" indent="-457200" algn="just">
              <a:buFont typeface="Arial" panose="020B0604020202020204" pitchFamily="34" charset="0"/>
              <a:buChar char="•"/>
            </a:pPr>
            <a:r>
              <a:rPr lang="en-US" sz="3200" i="1" dirty="0" err="1">
                <a:latin typeface="Calibri" panose="020F0502020204030204" pitchFamily="34" charset="0"/>
                <a:cs typeface="Calibri" panose="020F0502020204030204" pitchFamily="34" charset="0"/>
              </a:rPr>
              <a:t>Họp</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hằng</a:t>
            </a:r>
            <a:r>
              <a:rPr lang="en-US" sz="3200" i="1" dirty="0">
                <a:latin typeface="Calibri" panose="020F0502020204030204" pitchFamily="34" charset="0"/>
                <a:cs typeface="Calibri" panose="020F0502020204030204" pitchFamily="34" charset="0"/>
              </a:rPr>
              <a:t> </a:t>
            </a:r>
            <a:r>
              <a:rPr lang="en-US" sz="3200" i="1" dirty="0" err="1">
                <a:latin typeface="Calibri" panose="020F0502020204030204" pitchFamily="34" charset="0"/>
                <a:cs typeface="Calibri" panose="020F0502020204030204" pitchFamily="34" charset="0"/>
              </a:rPr>
              <a:t>ngày</a:t>
            </a:r>
            <a:endParaRPr lang="en-US" sz="3200" i="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50C116B6-B7E4-A426-FF38-20A9161CA6B9}"/>
              </a:ext>
            </a:extLst>
          </p:cNvPr>
          <p:cNvSpPr txBox="1"/>
          <p:nvPr/>
        </p:nvSpPr>
        <p:spPr>
          <a:xfrm>
            <a:off x="2676525" y="3543300"/>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Phần lớn sản phẩm là: hàng thổ cẩm, công cụ sản xuất, các món ăn đặc trưng.</a:t>
            </a:r>
            <a:endParaRPr lang="en-US" sz="2700" i="1"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0827200-23AA-9F08-758B-E539D646A6EC}"/>
              </a:ext>
            </a:extLst>
          </p:cNvPr>
          <p:cNvSpPr txBox="1"/>
          <p:nvPr/>
        </p:nvSpPr>
        <p:spPr>
          <a:xfrm>
            <a:off x="7315200" y="3295650"/>
            <a:ext cx="3952875" cy="1754326"/>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Các sản phẩm chủ yếu là: lương thực, thực phẩm, gia vị và một số đồ gia dụng thiết yếu.</a:t>
            </a:r>
            <a:endParaRPr lang="en-US" sz="2700" i="1"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4124CA85-B858-CDAF-4AB3-25B9012F4533}"/>
              </a:ext>
            </a:extLst>
          </p:cNvPr>
          <p:cNvSpPr txBox="1"/>
          <p:nvPr/>
        </p:nvSpPr>
        <p:spPr>
          <a:xfrm>
            <a:off x="2638425" y="4905375"/>
            <a:ext cx="4600575" cy="1338828"/>
          </a:xfrm>
          <a:prstGeom prst="rect">
            <a:avLst/>
          </a:prstGeom>
          <a:noFill/>
        </p:spPr>
        <p:txBody>
          <a:bodyPr wrap="square" rtlCol="0">
            <a:spAutoFit/>
          </a:bodyPr>
          <a:lstStyle/>
          <a:p>
            <a:pPr marL="457200" indent="-457200" algn="just">
              <a:buFont typeface="Arial" panose="020B0604020202020204" pitchFamily="34" charset="0"/>
              <a:buChar char="•"/>
            </a:pPr>
            <a:r>
              <a:rPr lang="vi-VN" sz="2700" i="1" dirty="0">
                <a:latin typeface="Calibri" panose="020F0502020204030204" pitchFamily="34" charset="0"/>
                <a:cs typeface="Calibri" panose="020F0502020204030204" pitchFamily="34" charset="0"/>
              </a:rPr>
              <a:t>Chợ là nơi giao lưu và gặp gỡ của mọi người, là nơi kết bạn của nam nữ thanh niên.</a:t>
            </a:r>
            <a:endParaRPr lang="en-US" sz="2700" i="1"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667AB935-963D-51C5-A085-AFF52C84740F}"/>
              </a:ext>
            </a:extLst>
          </p:cNvPr>
          <p:cNvSpPr txBox="1"/>
          <p:nvPr/>
        </p:nvSpPr>
        <p:spPr>
          <a:xfrm>
            <a:off x="7286626" y="5057775"/>
            <a:ext cx="3905250" cy="923330"/>
          </a:xfrm>
          <a:prstGeom prst="rect">
            <a:avLst/>
          </a:prstGeom>
          <a:noFill/>
        </p:spPr>
        <p:txBody>
          <a:bodyPr wrap="square" rtlCol="0">
            <a:spAutoFit/>
          </a:bodyPr>
          <a:lstStyle/>
          <a:p>
            <a:pPr marL="457200" indent="-457200" algn="just">
              <a:buFont typeface="Arial" panose="020B0604020202020204" pitchFamily="34" charset="0"/>
              <a:buChar char="•"/>
            </a:pPr>
            <a:r>
              <a:rPr lang="en-US" sz="2700" i="1" dirty="0">
                <a:latin typeface="Calibri" panose="020F0502020204030204" pitchFamily="34" charset="0"/>
                <a:cs typeface="Calibri" panose="020F0502020204030204" pitchFamily="34" charset="0"/>
              </a:rPr>
              <a:t>L</a:t>
            </a:r>
            <a:r>
              <a:rPr lang="vi-VN" sz="2700" i="1" dirty="0">
                <a:latin typeface="Calibri" panose="020F0502020204030204" pitchFamily="34" charset="0"/>
                <a:cs typeface="Calibri" panose="020F0502020204030204" pitchFamily="34" charset="0"/>
              </a:rPr>
              <a:t>à nơi buôn bán hàng hóa đơn thuần</a:t>
            </a:r>
            <a:endParaRPr lang="en-US" sz="27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50064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barn(inVertical)">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2" grpId="0"/>
      <p:bldP spid="13" grpId="0"/>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4C699D-73D3-3CB6-9AEC-AD47BF5C5D36}"/>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9984" b="94341" l="9994" r="89974">
                        <a14:foregroundMark x1="33021" y1="27082" x2="31662" y2="34681"/>
                        <a14:foregroundMark x1="48739" y1="77122" x2="50356" y2="63217"/>
                        <a14:foregroundMark x1="54819" y1="77284" x2="52975" y2="69806"/>
                        <a14:foregroundMark x1="45084" y1="69806" x2="48060" y2="73686"/>
                        <a14:foregroundMark x1="49418" y1="94341" x2="49094" y2="90178"/>
                      </a14:backgroundRemoval>
                    </a14:imgEffect>
                  </a14:imgLayer>
                </a14:imgProps>
              </a:ext>
              <a:ext uri="{28A0092B-C50C-407E-A947-70E740481C1C}">
                <a14:useLocalDpi xmlns:a14="http://schemas.microsoft.com/office/drawing/2010/main" val="0"/>
              </a:ext>
            </a:extLst>
          </a:blip>
          <a:stretch>
            <a:fillRect/>
          </a:stretch>
        </p:blipFill>
        <p:spPr>
          <a:xfrm>
            <a:off x="-478800" y="1990725"/>
            <a:ext cx="5584031" cy="4467225"/>
          </a:xfrm>
          <a:prstGeom prst="rect">
            <a:avLst/>
          </a:prstGeom>
        </p:spPr>
      </p:pic>
      <p:sp>
        <p:nvSpPr>
          <p:cNvPr id="5" name="Round Diagonal Corner Rectangle 11">
            <a:extLst>
              <a:ext uri="{FF2B5EF4-FFF2-40B4-BE49-F238E27FC236}">
                <a16:creationId xmlns:a16="http://schemas.microsoft.com/office/drawing/2014/main" id="{890E9661-BF07-3E62-C4E1-127EA9435054}"/>
              </a:ext>
            </a:extLst>
          </p:cNvPr>
          <p:cNvSpPr/>
          <p:nvPr/>
        </p:nvSpPr>
        <p:spPr>
          <a:xfrm>
            <a:off x="2002535" y="1055309"/>
            <a:ext cx="9869425" cy="1640266"/>
          </a:xfrm>
          <a:prstGeom prst="round2DiagRect">
            <a:avLst/>
          </a:prstGeom>
          <a:solidFill>
            <a:schemeClr val="accent2">
              <a:lumMod val="20000"/>
              <a:lumOff val="80000"/>
              <a:alpha val="81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C5B04417-D12F-6ACD-4711-031F749E3FD7}"/>
              </a:ext>
            </a:extLst>
          </p:cNvPr>
          <p:cNvSpPr txBox="1"/>
          <p:nvPr/>
        </p:nvSpPr>
        <p:spPr>
          <a:xfrm>
            <a:off x="2267712" y="1252728"/>
            <a:ext cx="9428988" cy="1200329"/>
          </a:xfrm>
          <a:prstGeom prst="rect">
            <a:avLst/>
          </a:prstGeom>
          <a:noFill/>
        </p:spPr>
        <p:txBody>
          <a:bodyPr wrap="square" rtlCol="0">
            <a:spAutoFit/>
          </a:bodyPr>
          <a:lstStyle/>
          <a:p>
            <a:r>
              <a:rPr lang="en-US" sz="3600" b="1" kern="0">
                <a:solidFill>
                  <a:srgbClr val="002060"/>
                </a:solidFill>
                <a:cs typeface="Arial" panose="020B0604020202020204" pitchFamily="34" charset="0"/>
              </a:rPr>
              <a:t>Theo em, cần làm gì để bảo vệ, giữ gìn và phát huy những giá trị của văn hóa vùng cao?</a:t>
            </a:r>
            <a:endParaRPr kumimoji="0" lang="en-US" sz="3600" b="1" i="0" u="none" strike="noStrike" kern="0" cap="none" spc="0" normalizeH="0" baseline="0" noProof="0" dirty="0">
              <a:ln>
                <a:noFill/>
              </a:ln>
              <a:solidFill>
                <a:srgbClr val="002060"/>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200115174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 name="Picture 11">
            <a:extLst>
              <a:ext uri="{FF2B5EF4-FFF2-40B4-BE49-F238E27FC236}">
                <a16:creationId xmlns:a16="http://schemas.microsoft.com/office/drawing/2014/main" id="{F8B197E9-2D02-27C0-1DF1-C9D8DB3782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58974" y="-1"/>
            <a:ext cx="8771001" cy="4981575"/>
          </a:xfrm>
          <a:prstGeom prst="rect">
            <a:avLst/>
          </a:prstGeom>
        </p:spPr>
      </p:pic>
      <p:sp>
        <p:nvSpPr>
          <p:cNvPr id="3" name="Rectangles 12">
            <a:extLst>
              <a:ext uri="{FF2B5EF4-FFF2-40B4-BE49-F238E27FC236}">
                <a16:creationId xmlns:a16="http://schemas.microsoft.com/office/drawing/2014/main" id="{E5E0E383-C41C-5895-8F9A-891BB1450A15}"/>
              </a:ext>
            </a:extLst>
          </p:cNvPr>
          <p:cNvSpPr/>
          <p:nvPr/>
        </p:nvSpPr>
        <p:spPr>
          <a:xfrm>
            <a:off x="3248025" y="1045464"/>
            <a:ext cx="7476587" cy="3046988"/>
          </a:xfrm>
          <a:prstGeom prst="rect">
            <a:avLst/>
          </a:prstGeom>
          <a:noFill/>
          <a:ln>
            <a:noFill/>
          </a:ln>
        </p:spPr>
        <p:txBody>
          <a:bodyPr wrap="square" rtlCol="0" anchor="t">
            <a:spAutoFit/>
          </a:bodyPr>
          <a:lstStyle/>
          <a:p>
            <a:pPr lvl="0" algn="just">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vệ</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giữ</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gìn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và</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phát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huy</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giá</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trị</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cần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Tìm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hiểu</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những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vốn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có</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của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a:p>
            <a:pPr marL="457200" lvl="0" indent="-457200" algn="just">
              <a:buFont typeface="Arial" panose="020B0604020202020204" pitchFamily="34" charset="0"/>
              <a:buChar char="•"/>
              <a:defRPr/>
            </a:pP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Tham</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gia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các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hoạt</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động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để</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tuyên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truyền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về</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bản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sắc</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văn</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hóa</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vùng</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 </a:t>
            </a:r>
            <a:r>
              <a:rPr lang="en-GB" altLang="en-US" sz="3200" b="1" dirty="0" err="1">
                <a:solidFill>
                  <a:prstClr val="white"/>
                </a:solidFill>
                <a:effectLst>
                  <a:outerShdw blurRad="38100" dist="19050" dir="2700000" algn="tl" rotWithShape="0">
                    <a:prstClr val="black">
                      <a:alpha val="40000"/>
                    </a:prstClr>
                  </a:outerShdw>
                </a:effectLst>
                <a:latin typeface="Calibri" panose="020F0502020204030204"/>
              </a:rPr>
              <a:t>cao</a:t>
            </a:r>
            <a:r>
              <a:rPr lang="en-GB" altLang="en-US" sz="3200" b="1" dirty="0">
                <a:solidFill>
                  <a:prstClr val="white"/>
                </a:solidFill>
                <a:effectLst>
                  <a:outerShdw blurRad="38100" dist="19050" dir="2700000" algn="tl" rotWithShape="0">
                    <a:prstClr val="black">
                      <a:alpha val="40000"/>
                    </a:prstClr>
                  </a:outerShdw>
                </a:effectLst>
                <a:latin typeface="Calibri" panose="020F0502020204030204"/>
              </a:rPr>
              <a:t>.</a:t>
            </a:r>
          </a:p>
        </p:txBody>
      </p:sp>
      <p:pic>
        <p:nvPicPr>
          <p:cNvPr id="7" name="Picture 5">
            <a:extLst>
              <a:ext uri="{FF2B5EF4-FFF2-40B4-BE49-F238E27FC236}">
                <a16:creationId xmlns:a16="http://schemas.microsoft.com/office/drawing/2014/main" id="{E0C6B212-FC33-559E-E998-AF32B2EE41D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749" y="2743200"/>
            <a:ext cx="3754755" cy="4114800"/>
          </a:xfrm>
          <a:prstGeom prst="rect">
            <a:avLst/>
          </a:prstGeom>
        </p:spPr>
      </p:pic>
    </p:spTree>
    <p:extLst>
      <p:ext uri="{BB962C8B-B14F-4D97-AF65-F5344CB8AC3E}">
        <p14:creationId xmlns:p14="http://schemas.microsoft.com/office/powerpoint/2010/main" val="236797939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0981" y="4763"/>
            <a:ext cx="10099496" cy="6745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sp>
        <p:nvSpPr>
          <p:cNvPr id="3" name="TextBox 2">
            <a:extLst>
              <a:ext uri="{FF2B5EF4-FFF2-40B4-BE49-F238E27FC236}">
                <a16:creationId xmlns:a16="http://schemas.microsoft.com/office/drawing/2014/main" id="{A4E0BF42-5421-AA2F-A01F-F12A239181F7}"/>
              </a:ext>
            </a:extLst>
          </p:cNvPr>
          <p:cNvSpPr txBox="1"/>
          <p:nvPr/>
        </p:nvSpPr>
        <p:spPr>
          <a:xfrm>
            <a:off x="3184290" y="2221844"/>
            <a:ext cx="6904933"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Đọc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lại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bài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học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Một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số</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nét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ở Trung du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miền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núi</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Bắc</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Bộ</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C6DDD13-52A1-5791-911C-8D6F956F3444}"/>
              </a:ext>
            </a:extLst>
          </p:cNvPr>
          <p:cNvPicPr>
            <a:picLocks noChangeAspect="1"/>
          </p:cNvPicPr>
          <p:nvPr/>
        </p:nvPicPr>
        <p:blipFill>
          <a:blip r:embed="rId5"/>
          <a:stretch>
            <a:fillRect/>
          </a:stretch>
        </p:blipFill>
        <p:spPr>
          <a:xfrm rot="737208" flipH="1">
            <a:off x="1992176" y="2139193"/>
            <a:ext cx="919996" cy="919996"/>
          </a:xfrm>
          <a:prstGeom prst="rect">
            <a:avLst/>
          </a:prstGeom>
        </p:spPr>
      </p:pic>
      <p:sp>
        <p:nvSpPr>
          <p:cNvPr id="5" name="TextBox 4">
            <a:extLst>
              <a:ext uri="{FF2B5EF4-FFF2-40B4-BE49-F238E27FC236}">
                <a16:creationId xmlns:a16="http://schemas.microsoft.com/office/drawing/2014/main" id="{E78D6A39-8DDE-4631-863F-EDD4D27040AC}"/>
              </a:ext>
            </a:extLst>
          </p:cNvPr>
          <p:cNvSpPr txBox="1"/>
          <p:nvPr/>
        </p:nvSpPr>
        <p:spPr>
          <a:xfrm>
            <a:off x="3163742" y="3449436"/>
            <a:ext cx="7089868" cy="1077218"/>
          </a:xfrm>
          <a:prstGeom prst="rect">
            <a:avLst/>
          </a:prstGeom>
          <a:noFill/>
        </p:spPr>
        <p:txBody>
          <a:bodyPr wrap="square" rtlCol="0">
            <a:spAutoFit/>
          </a:bodyPr>
          <a:lstStyle/>
          <a:p>
            <a:pPr lvl="0" algn="just">
              <a:defRPr/>
            </a:pPr>
            <a:r>
              <a:rPr lang="en-US" sz="3200" i="1" dirty="0" err="1">
                <a:solidFill>
                  <a:prstClr val="black"/>
                </a:solidFill>
                <a:latin typeface="Calibri" panose="020F0502020204030204" pitchFamily="34" charset="0"/>
                <a:cs typeface="Calibri" panose="020F0502020204030204" pitchFamily="34" charset="0"/>
              </a:rPr>
              <a:t>Có</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hành</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động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bảo</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vệ</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và</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phát</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huy</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những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giá</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trị</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của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văn</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hóa</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vùng</a:t>
            </a:r>
            <a:r>
              <a:rPr lang="en-US" sz="3200" i="1" dirty="0">
                <a:solidFill>
                  <a:prstClr val="black"/>
                </a:solidFill>
                <a:latin typeface="Calibri" panose="020F0502020204030204" pitchFamily="34" charset="0"/>
                <a:cs typeface="Calibri" panose="020F0502020204030204" pitchFamily="34" charset="0"/>
              </a:rPr>
              <a:t> </a:t>
            </a:r>
            <a:r>
              <a:rPr lang="en-US" sz="3200" i="1" dirty="0" err="1">
                <a:solidFill>
                  <a:prstClr val="black"/>
                </a:solidFill>
                <a:latin typeface="Calibri" panose="020F0502020204030204" pitchFamily="34" charset="0"/>
                <a:cs typeface="Calibri" panose="020F0502020204030204" pitchFamily="34" charset="0"/>
              </a:rPr>
              <a:t>cao</a:t>
            </a:r>
            <a:r>
              <a:rPr lang="en-US" sz="3200" i="1" dirty="0">
                <a:solidFill>
                  <a:prstClr val="black"/>
                </a:solidFill>
                <a:latin typeface="Calibri" panose="020F0502020204030204" pitchFamily="34" charset="0"/>
                <a:cs typeface="Calibri" panose="020F0502020204030204" pitchFamily="34" charset="0"/>
              </a:rPr>
              <a:t>.</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0D27120C-80BD-8766-FA8E-CCE7531F34A3}"/>
              </a:ext>
            </a:extLst>
          </p:cNvPr>
          <p:cNvPicPr>
            <a:picLocks noChangeAspect="1"/>
          </p:cNvPicPr>
          <p:nvPr/>
        </p:nvPicPr>
        <p:blipFill>
          <a:blip r:embed="rId5"/>
          <a:stretch>
            <a:fillRect/>
          </a:stretch>
        </p:blipFill>
        <p:spPr>
          <a:xfrm rot="737208" flipH="1">
            <a:off x="1971627" y="3366785"/>
            <a:ext cx="919996" cy="919996"/>
          </a:xfrm>
          <a:prstGeom prst="rect">
            <a:avLst/>
          </a:prstGeom>
        </p:spPr>
      </p:pic>
      <p:sp>
        <p:nvSpPr>
          <p:cNvPr id="7" name="TextBox 6">
            <a:extLst>
              <a:ext uri="{FF2B5EF4-FFF2-40B4-BE49-F238E27FC236}">
                <a16:creationId xmlns:a16="http://schemas.microsoft.com/office/drawing/2014/main" id="{68420477-90BD-3466-2F93-FF60D7B5B6B2}"/>
              </a:ext>
            </a:extLst>
          </p:cNvPr>
          <p:cNvSpPr txBox="1"/>
          <p:nvPr/>
        </p:nvSpPr>
        <p:spPr>
          <a:xfrm>
            <a:off x="3143193" y="4666753"/>
            <a:ext cx="7048771" cy="1077218"/>
          </a:xfrm>
          <a:prstGeom prst="rect">
            <a:avLst/>
          </a:prstGeom>
          <a:noFill/>
        </p:spPr>
        <p:txBody>
          <a:bodyPr wrap="square" rtlCol="0">
            <a:spAutoFit/>
          </a:bodyPr>
          <a:lstStyle/>
          <a:p>
            <a:pPr lvl="0" algn="just">
              <a:defRPr/>
            </a:pPr>
            <a:r>
              <a:rPr lang="vi-VN" sz="3200" i="1" dirty="0">
                <a:solidFill>
                  <a:prstClr val="black"/>
                </a:solidFill>
                <a:latin typeface="Calibri" panose="020F0502020204030204" pitchFamily="34" charset="0"/>
                <a:cs typeface="Calibri" panose="020F0502020204030204" pitchFamily="34" charset="0"/>
              </a:rPr>
              <a:t>Đọc trước Bài 7</a:t>
            </a:r>
            <a:r>
              <a:rPr lang="en-US" sz="3200" i="1" dirty="0">
                <a:solidFill>
                  <a:prstClr val="black"/>
                </a:solidFill>
                <a:latin typeface="Calibri" panose="020F0502020204030204" pitchFamily="34" charset="0"/>
                <a:cs typeface="Calibri" panose="020F0502020204030204" pitchFamily="34" charset="0"/>
              </a:rPr>
              <a:t>:</a:t>
            </a:r>
            <a:r>
              <a:rPr lang="vi-VN" sz="3200" i="1" dirty="0">
                <a:solidFill>
                  <a:prstClr val="black"/>
                </a:solidFill>
                <a:latin typeface="Calibri" panose="020F0502020204030204" pitchFamily="34" charset="0"/>
                <a:cs typeface="Calibri" panose="020F0502020204030204" pitchFamily="34" charset="0"/>
              </a:rPr>
              <a:t> Đền Hùng và lễ giỗ Tổ đền Hùng </a:t>
            </a:r>
            <a:endParaRPr kumimoji="0" lang="en-US" sz="3200" b="0" i="1"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E615D7A8-4A53-D307-B0DE-F27926D90899}"/>
              </a:ext>
            </a:extLst>
          </p:cNvPr>
          <p:cNvPicPr>
            <a:picLocks noChangeAspect="1"/>
          </p:cNvPicPr>
          <p:nvPr/>
        </p:nvPicPr>
        <p:blipFill>
          <a:blip r:embed="rId5"/>
          <a:stretch>
            <a:fillRect/>
          </a:stretch>
        </p:blipFill>
        <p:spPr>
          <a:xfrm rot="737208" flipH="1">
            <a:off x="1951079" y="4584102"/>
            <a:ext cx="919996" cy="919996"/>
          </a:xfrm>
          <a:prstGeom prst="rect">
            <a:avLst/>
          </a:prstGeom>
        </p:spPr>
      </p:pic>
      <p:pic>
        <p:nvPicPr>
          <p:cNvPr id="11" name="Picture 10">
            <a:extLst>
              <a:ext uri="{FF2B5EF4-FFF2-40B4-BE49-F238E27FC236}">
                <a16:creationId xmlns:a16="http://schemas.microsoft.com/office/drawing/2014/main" id="{FEC595F2-79E3-FD89-81FD-658AD8F8F7DA}"/>
              </a:ext>
            </a:extLst>
          </p:cNvPr>
          <p:cNvPicPr>
            <a:picLocks noChangeAspect="1"/>
          </p:cNvPicPr>
          <p:nvPr/>
        </p:nvPicPr>
        <p:blipFill>
          <a:blip r:embed="rId6"/>
          <a:stretch>
            <a:fillRect/>
          </a:stretch>
        </p:blipFill>
        <p:spPr>
          <a:xfrm>
            <a:off x="3302047" y="769458"/>
            <a:ext cx="6090432" cy="1444877"/>
          </a:xfrm>
          <a:prstGeom prst="rect">
            <a:avLst/>
          </a:prstGeom>
        </p:spPr>
      </p:pic>
    </p:spTree>
    <p:extLst>
      <p:ext uri="{BB962C8B-B14F-4D97-AF65-F5344CB8AC3E}">
        <p14:creationId xmlns:p14="http://schemas.microsoft.com/office/powerpoint/2010/main" val="277488631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left)">
                                      <p:cBhvr>
                                        <p:cTn id="20" dur="5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wipe(left)">
                                      <p:cBhvr>
                                        <p:cTn id="2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uiExpand="1" build="p"/>
      <p:bldP spid="7"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bg bwMode="auto">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1443" name="图片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2800" y="3789363"/>
            <a:ext cx="2714625"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9600" y="4765675"/>
            <a:ext cx="1573213" cy="189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3D688B61-461D-5EA2-1ABE-7F5ECB5F55D3}"/>
              </a:ext>
            </a:extLst>
          </p:cNvPr>
          <p:cNvPicPr>
            <a:picLocks noChangeAspect="1"/>
          </p:cNvPicPr>
          <p:nvPr/>
        </p:nvPicPr>
        <p:blipFill>
          <a:blip r:embed="rId6"/>
          <a:stretch>
            <a:fillRect/>
          </a:stretch>
        </p:blipFill>
        <p:spPr>
          <a:xfrm>
            <a:off x="2085632" y="1305584"/>
            <a:ext cx="9562333" cy="2870176"/>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149851" y="2941321"/>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4449163" y="3200401"/>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6921801" y="3090089"/>
            <a:ext cx="3904349" cy="2586092"/>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Chào</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Tom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và</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Henry.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Chúng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đang</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du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lịch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ở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Tây</a:t>
            </a:r>
            <a:r>
              <a:rPr lang="en-US" sz="2400" b="1" kern="0" noProof="0"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 </a:t>
            </a:r>
            <a:r>
              <a:rPr lang="en-US" sz="2400" b="1" kern="0" noProof="0" dirty="0" err="1">
                <a:solidFill>
                  <a:srgbClr val="000000"/>
                </a:solidFill>
                <a:latin typeface="Tahoma" panose="020B0604030504040204" pitchFamily="34" charset="0"/>
                <a:ea typeface="Tahoma" panose="020B0604030504040204" pitchFamily="34" charset="0"/>
                <a:cs typeface="Tahoma" panose="020B0604030504040204" pitchFamily="34" charset="0"/>
                <a:sym typeface="Arial"/>
              </a:rPr>
              <a:t>Bắc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giờ</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tụi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muốn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đi</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ăn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gì</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đó</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các</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bạn</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hãy</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giúp</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mình</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r>
              <a:rPr kumimoji="0" lang="en-US" sz="2400" b="1" i="0"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nhé</a:t>
            </a:r>
            <a:r>
              <a:rPr kumimoji="0" lang="en-US" sz="24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rPr>
              <a:t> !</a:t>
            </a:r>
          </a:p>
        </p:txBody>
      </p:sp>
      <p:pic>
        <p:nvPicPr>
          <p:cNvPr id="2" name="Picture 1">
            <a:extLst>
              <a:ext uri="{FF2B5EF4-FFF2-40B4-BE49-F238E27FC236}">
                <a16:creationId xmlns:a16="http://schemas.microsoft.com/office/drawing/2014/main" id="{9BEB2647-1F2D-6092-6B76-800419527918}"/>
              </a:ext>
            </a:extLst>
          </p:cNvPr>
          <p:cNvPicPr>
            <a:picLocks noChangeAspect="1"/>
          </p:cNvPicPr>
          <p:nvPr/>
        </p:nvPicPr>
        <p:blipFill>
          <a:blip r:embed="rId6"/>
          <a:stretch>
            <a:fillRect/>
          </a:stretch>
        </p:blipFill>
        <p:spPr>
          <a:xfrm>
            <a:off x="1349644" y="956852"/>
            <a:ext cx="8992379" cy="2408129"/>
          </a:xfrm>
          <a:prstGeom prst="rect">
            <a:avLst/>
          </a:prstGeom>
        </p:spPr>
      </p:pic>
    </p:spTree>
    <p:extLst>
      <p:ext uri="{BB962C8B-B14F-4D97-AF65-F5344CB8AC3E}">
        <p14:creationId xmlns:p14="http://schemas.microsoft.com/office/powerpoint/2010/main" val="1677559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29862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29862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29862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29862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841419" y="2639683"/>
            <a:ext cx="3926100" cy="1823779"/>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Người</a:t>
            </a:r>
            <a:r>
              <a:rPr lang="en-US" sz="3600" b="1" dirty="0">
                <a:latin typeface="Cambria" panose="02040503050406030204" pitchFamily="18" charset="0"/>
                <a:ea typeface="Cambria" panose="02040503050406030204" pitchFamily="18" charset="0"/>
              </a:rPr>
              <a:t> Thái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điệu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múa</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nổi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tiếng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nào</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349510" y="2796990"/>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984879" y="2541764"/>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xòe</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79970" y="3248401"/>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Múa</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sạp</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79970" y="400617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nón</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979970" y="473854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Múa lụa</a:t>
            </a:r>
            <a:endParaRPr b="1"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45757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0612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41653" y="3426875"/>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277016" y="416369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07795" y="481922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 descr="C:\Users\HP\Desktop\2098820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753816" y="4255717"/>
            <a:ext cx="2706706" cy="29232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HP\Desktop\unnamed.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918986" y="2095397"/>
            <a:ext cx="1608539" cy="16085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E18D9ADB-2ABC-5768-9EB7-41C665B79493}"/>
              </a:ext>
            </a:extLst>
          </p:cNvPr>
          <p:cNvPicPr>
            <a:picLocks noChangeAspect="1"/>
          </p:cNvPicPr>
          <p:nvPr/>
        </p:nvPicPr>
        <p:blipFill>
          <a:blip r:embed="rId15"/>
          <a:stretch>
            <a:fillRect/>
          </a:stretch>
        </p:blipFill>
        <p:spPr>
          <a:xfrm>
            <a:off x="2356416" y="1473107"/>
            <a:ext cx="4718713" cy="1237595"/>
          </a:xfrm>
          <a:prstGeom prst="rect">
            <a:avLst/>
          </a:prstGeom>
        </p:spPr>
      </p:pic>
    </p:spTree>
    <p:extLst>
      <p:ext uri="{BB962C8B-B14F-4D97-AF65-F5344CB8AC3E}">
        <p14:creationId xmlns:p14="http://schemas.microsoft.com/office/powerpoint/2010/main" val="420184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1" dur="500"/>
                                        <p:tgtEl>
                                          <p:spTgt spid="814">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2"/>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31" presetClass="entr" presetSubtype="0" fill="hold" nodeType="withEffect">
                                  <p:stCondLst>
                                    <p:cond delay="1100"/>
                                  </p:stCondLst>
                                  <p:childTnLst>
                                    <p:set>
                                      <p:cBhvr>
                                        <p:cTn id="61" dur="1" fill="hold">
                                          <p:stCondLst>
                                            <p:cond delay="0"/>
                                          </p:stCondLst>
                                        </p:cTn>
                                        <p:tgtEl>
                                          <p:spTgt spid="1027"/>
                                        </p:tgtEl>
                                        <p:attrNameLst>
                                          <p:attrName>style.visibility</p:attrName>
                                        </p:attrNameLst>
                                      </p:cBhvr>
                                      <p:to>
                                        <p:strVal val="visible"/>
                                      </p:to>
                                    </p:set>
                                    <p:anim calcmode="lin" valueType="num">
                                      <p:cBhvr>
                                        <p:cTn id="62" dur="1000" fill="hold"/>
                                        <p:tgtEl>
                                          <p:spTgt spid="1027"/>
                                        </p:tgtEl>
                                        <p:attrNameLst>
                                          <p:attrName>ppt_w</p:attrName>
                                        </p:attrNameLst>
                                      </p:cBhvr>
                                      <p:tavLst>
                                        <p:tav tm="0">
                                          <p:val>
                                            <p:fltVal val="0"/>
                                          </p:val>
                                        </p:tav>
                                        <p:tav tm="100000">
                                          <p:val>
                                            <p:strVal val="#ppt_w"/>
                                          </p:val>
                                        </p:tav>
                                      </p:tavLst>
                                    </p:anim>
                                    <p:anim calcmode="lin" valueType="num">
                                      <p:cBhvr>
                                        <p:cTn id="63" dur="1000" fill="hold"/>
                                        <p:tgtEl>
                                          <p:spTgt spid="1027"/>
                                        </p:tgtEl>
                                        <p:attrNameLst>
                                          <p:attrName>ppt_h</p:attrName>
                                        </p:attrNameLst>
                                      </p:cBhvr>
                                      <p:tavLst>
                                        <p:tav tm="0">
                                          <p:val>
                                            <p:fltVal val="0"/>
                                          </p:val>
                                        </p:tav>
                                        <p:tav tm="100000">
                                          <p:val>
                                            <p:strVal val="#ppt_h"/>
                                          </p:val>
                                        </p:tav>
                                      </p:tavLst>
                                    </p:anim>
                                    <p:anim calcmode="lin" valueType="num">
                                      <p:cBhvr>
                                        <p:cTn id="64" dur="1000" fill="hold"/>
                                        <p:tgtEl>
                                          <p:spTgt spid="1027"/>
                                        </p:tgtEl>
                                        <p:attrNameLst>
                                          <p:attrName>style.rotation</p:attrName>
                                        </p:attrNameLst>
                                      </p:cBhvr>
                                      <p:tavLst>
                                        <p:tav tm="0">
                                          <p:val>
                                            <p:fltVal val="90"/>
                                          </p:val>
                                        </p:tav>
                                        <p:tav tm="100000">
                                          <p:val>
                                            <p:fltVal val="0"/>
                                          </p:val>
                                        </p:tav>
                                      </p:tavLst>
                                    </p:anim>
                                    <p:animEffect transition="in" filter="fade">
                                      <p:cBhvr>
                                        <p:cTn id="65" dur="1000"/>
                                        <p:tgtEl>
                                          <p:spTgt spid="1027"/>
                                        </p:tgtEl>
                                      </p:cBhvr>
                                    </p:animEffect>
                                  </p:childTnLst>
                                </p:cTn>
                              </p:par>
                              <p:par>
                                <p:cTn id="66" presetID="50" presetClass="path" presetSubtype="0" accel="50000" decel="50000" fill="hold" nodeType="withEffect">
                                  <p:stCondLst>
                                    <p:cond delay="2200"/>
                                  </p:stCondLst>
                                  <p:childTnLst>
                                    <p:animMotion origin="layout" path="M -3.54167E-6 4.81481E-6 L -0.13841 4.81481E-6 C -0.20013 4.81481E-6 -0.27617 0.09444 -0.27617 0.17129 L -0.27617 0.34328 " pathEditMode="relative" rAng="0" ptsTypes="AAAA">
                                      <p:cBhvr>
                                        <p:cTn id="67" dur="2000" fill="hold"/>
                                        <p:tgtEl>
                                          <p:spTgt spid="1027"/>
                                        </p:tgtEl>
                                        <p:attrNameLst>
                                          <p:attrName>ppt_x</p:attrName>
                                          <p:attrName>ppt_y</p:attrName>
                                        </p:attrNameLst>
                                      </p:cBhvr>
                                      <p:rCtr x="-13815" y="17153"/>
                                    </p:animMotion>
                                  </p:childTnLst>
                                </p:cTn>
                              </p:par>
                            </p:childTnLst>
                          </p:cTn>
                        </p:par>
                      </p:childTnLst>
                    </p:cTn>
                  </p:par>
                </p:childTnLst>
              </p:cTn>
              <p:nextCondLst>
                <p:cond evt="onClick" delay="0">
                  <p:tgtEl>
                    <p:spTgt spid="802"/>
                  </p:tgtEl>
                </p:cond>
              </p:nextCondLst>
            </p:seq>
            <p:seq concurrent="1" nextAc="seek">
              <p:cTn id="68" restart="whenNotActive" fill="hold" evtFilter="cancelBubble" nodeType="interactiveSeq">
                <p:stCondLst>
                  <p:cond evt="onClick" delay="0">
                    <p:tgtEl>
                      <p:spTgt spid="803"/>
                    </p:tgtEl>
                  </p:cond>
                </p:stCondLst>
                <p:endSync evt="end" delay="0">
                  <p:rtn val="all"/>
                </p:endSync>
                <p:childTnLst>
                  <p:par>
                    <p:cTn id="69" fill="hold">
                      <p:stCondLst>
                        <p:cond delay="0"/>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1026"/>
                                        </p:tgtEl>
                                        <p:attrNameLst>
                                          <p:attrName>style.visibility</p:attrName>
                                        </p:attrNameLst>
                                      </p:cBhvr>
                                      <p:to>
                                        <p:strVal val="visible"/>
                                      </p:to>
                                    </p:set>
                                    <p:anim calcmode="lin" valueType="num">
                                      <p:cBhvr>
                                        <p:cTn id="73" dur="1000" fill="hold"/>
                                        <p:tgtEl>
                                          <p:spTgt spid="1026"/>
                                        </p:tgtEl>
                                        <p:attrNameLst>
                                          <p:attrName>ppt_w</p:attrName>
                                        </p:attrNameLst>
                                      </p:cBhvr>
                                      <p:tavLst>
                                        <p:tav tm="0">
                                          <p:val>
                                            <p:fltVal val="0"/>
                                          </p:val>
                                        </p:tav>
                                        <p:tav tm="100000">
                                          <p:val>
                                            <p:strVal val="#ppt_w"/>
                                          </p:val>
                                        </p:tav>
                                      </p:tavLst>
                                    </p:anim>
                                    <p:anim calcmode="lin" valueType="num">
                                      <p:cBhvr>
                                        <p:cTn id="74" dur="1000" fill="hold"/>
                                        <p:tgtEl>
                                          <p:spTgt spid="1026"/>
                                        </p:tgtEl>
                                        <p:attrNameLst>
                                          <p:attrName>ppt_h</p:attrName>
                                        </p:attrNameLst>
                                      </p:cBhvr>
                                      <p:tavLst>
                                        <p:tav tm="0">
                                          <p:val>
                                            <p:fltVal val="0"/>
                                          </p:val>
                                        </p:tav>
                                        <p:tav tm="100000">
                                          <p:val>
                                            <p:strVal val="#ppt_h"/>
                                          </p:val>
                                        </p:tav>
                                      </p:tavLst>
                                    </p:anim>
                                    <p:anim calcmode="lin" valueType="num">
                                      <p:cBhvr>
                                        <p:cTn id="75" dur="1000" fill="hold"/>
                                        <p:tgtEl>
                                          <p:spTgt spid="1026"/>
                                        </p:tgtEl>
                                        <p:attrNameLst>
                                          <p:attrName>style.rotation</p:attrName>
                                        </p:attrNameLst>
                                      </p:cBhvr>
                                      <p:tavLst>
                                        <p:tav tm="0">
                                          <p:val>
                                            <p:fltVal val="90"/>
                                          </p:val>
                                        </p:tav>
                                        <p:tav tm="100000">
                                          <p:val>
                                            <p:fltVal val="0"/>
                                          </p:val>
                                        </p:tav>
                                      </p:tavLst>
                                    </p:anim>
                                    <p:animEffect transition="in" filter="fade">
                                      <p:cBhvr>
                                        <p:cTn id="76" dur="1000"/>
                                        <p:tgtEl>
                                          <p:spTgt spid="1026"/>
                                        </p:tgtEl>
                                      </p:cBhvr>
                                    </p:animEffect>
                                  </p:childTnLst>
                                </p:cTn>
                              </p:par>
                            </p:childTnLst>
                          </p:cTn>
                        </p:par>
                      </p:childTnLst>
                    </p:cTn>
                  </p:par>
                </p:childTnLst>
              </p:cTn>
              <p:nextCondLst>
                <p:cond evt="onClick" delay="0">
                  <p:tgtEl>
                    <p:spTgt spid="803"/>
                  </p:tgtEl>
                </p:cond>
              </p:nextCondLst>
            </p:seq>
            <p:seq concurrent="1" nextAc="seek">
              <p:cTn id="77" restart="whenNotActive" fill="hold" evtFilter="cancelBubble" nodeType="interactiveSeq">
                <p:stCondLst>
                  <p:cond evt="onClick" delay="0">
                    <p:tgtEl>
                      <p:spTgt spid="804"/>
                    </p:tgtEl>
                  </p:cond>
                </p:stCondLst>
                <p:endSync evt="end" delay="0">
                  <p:rtn val="all"/>
                </p:endSync>
                <p:childTnLst>
                  <p:par>
                    <p:cTn id="78" fill="hold">
                      <p:stCondLst>
                        <p:cond delay="0"/>
                      </p:stCondLst>
                      <p:childTnLst>
                        <p:par>
                          <p:cTn id="79" fill="hold">
                            <p:stCondLst>
                              <p:cond delay="0"/>
                            </p:stCondLst>
                            <p:childTnLst>
                              <p:par>
                                <p:cTn id="80" presetID="31" presetClass="entr" presetSubtype="0" fill="hold" nodeType="clickEffect">
                                  <p:stCondLst>
                                    <p:cond delay="0"/>
                                  </p:stCondLst>
                                  <p:childTnLst>
                                    <p:set>
                                      <p:cBhvr>
                                        <p:cTn id="81" dur="1" fill="hold">
                                          <p:stCondLst>
                                            <p:cond delay="0"/>
                                          </p:stCondLst>
                                        </p:cTn>
                                        <p:tgtEl>
                                          <p:spTgt spid="48"/>
                                        </p:tgtEl>
                                        <p:attrNameLst>
                                          <p:attrName>style.visibility</p:attrName>
                                        </p:attrNameLst>
                                      </p:cBhvr>
                                      <p:to>
                                        <p:strVal val="visible"/>
                                      </p:to>
                                    </p:set>
                                    <p:anim calcmode="lin" valueType="num">
                                      <p:cBhvr>
                                        <p:cTn id="82" dur="1000" fill="hold"/>
                                        <p:tgtEl>
                                          <p:spTgt spid="48"/>
                                        </p:tgtEl>
                                        <p:attrNameLst>
                                          <p:attrName>ppt_w</p:attrName>
                                        </p:attrNameLst>
                                      </p:cBhvr>
                                      <p:tavLst>
                                        <p:tav tm="0">
                                          <p:val>
                                            <p:fltVal val="0"/>
                                          </p:val>
                                        </p:tav>
                                        <p:tav tm="100000">
                                          <p:val>
                                            <p:strVal val="#ppt_w"/>
                                          </p:val>
                                        </p:tav>
                                      </p:tavLst>
                                    </p:anim>
                                    <p:anim calcmode="lin" valueType="num">
                                      <p:cBhvr>
                                        <p:cTn id="83" dur="1000" fill="hold"/>
                                        <p:tgtEl>
                                          <p:spTgt spid="48"/>
                                        </p:tgtEl>
                                        <p:attrNameLst>
                                          <p:attrName>ppt_h</p:attrName>
                                        </p:attrNameLst>
                                      </p:cBhvr>
                                      <p:tavLst>
                                        <p:tav tm="0">
                                          <p:val>
                                            <p:fltVal val="0"/>
                                          </p:val>
                                        </p:tav>
                                        <p:tav tm="100000">
                                          <p:val>
                                            <p:strVal val="#ppt_h"/>
                                          </p:val>
                                        </p:tav>
                                      </p:tavLst>
                                    </p:anim>
                                    <p:anim calcmode="lin" valueType="num">
                                      <p:cBhvr>
                                        <p:cTn id="84" dur="1000" fill="hold"/>
                                        <p:tgtEl>
                                          <p:spTgt spid="48"/>
                                        </p:tgtEl>
                                        <p:attrNameLst>
                                          <p:attrName>style.rotation</p:attrName>
                                        </p:attrNameLst>
                                      </p:cBhvr>
                                      <p:tavLst>
                                        <p:tav tm="0">
                                          <p:val>
                                            <p:fltVal val="90"/>
                                          </p:val>
                                        </p:tav>
                                        <p:tav tm="100000">
                                          <p:val>
                                            <p:fltVal val="0"/>
                                          </p:val>
                                        </p:tav>
                                      </p:tavLst>
                                    </p:anim>
                                    <p:animEffect transition="in" filter="fade">
                                      <p:cBhvr>
                                        <p:cTn id="85" dur="1000"/>
                                        <p:tgtEl>
                                          <p:spTgt spid="48"/>
                                        </p:tgtEl>
                                      </p:cBhvr>
                                    </p:animEffect>
                                  </p:childTnLst>
                                </p:cTn>
                              </p:par>
                            </p:childTnLst>
                          </p:cTn>
                        </p:par>
                      </p:childTnLst>
                    </p:cTn>
                  </p:par>
                </p:childTnLst>
              </p:cTn>
              <p:nextCondLst>
                <p:cond evt="onClick" delay="0">
                  <p:tgtEl>
                    <p:spTgt spid="804"/>
                  </p:tgtEl>
                </p:cond>
              </p:nextCondLst>
            </p:seq>
            <p:seq concurrent="1" nextAc="seek">
              <p:cTn id="86" restart="whenNotActive" fill="hold" evtFilter="cancelBubble" nodeType="interactiveSeq">
                <p:stCondLst>
                  <p:cond evt="onClick" delay="0">
                    <p:tgtEl>
                      <p:spTgt spid="805"/>
                    </p:tgtEl>
                  </p:cond>
                </p:stCondLst>
                <p:endSync evt="end" delay="0">
                  <p:rtn val="all"/>
                </p:endSync>
                <p:childTnLst>
                  <p:par>
                    <p:cTn id="87" fill="hold">
                      <p:stCondLst>
                        <p:cond delay="0"/>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49"/>
                                        </p:tgtEl>
                                        <p:attrNameLst>
                                          <p:attrName>style.visibility</p:attrName>
                                        </p:attrNameLst>
                                      </p:cBhvr>
                                      <p:to>
                                        <p:strVal val="visible"/>
                                      </p:to>
                                    </p:set>
                                    <p:anim calcmode="lin" valueType="num">
                                      <p:cBhvr>
                                        <p:cTn id="91" dur="1000" fill="hold"/>
                                        <p:tgtEl>
                                          <p:spTgt spid="49"/>
                                        </p:tgtEl>
                                        <p:attrNameLst>
                                          <p:attrName>ppt_w</p:attrName>
                                        </p:attrNameLst>
                                      </p:cBhvr>
                                      <p:tavLst>
                                        <p:tav tm="0">
                                          <p:val>
                                            <p:fltVal val="0"/>
                                          </p:val>
                                        </p:tav>
                                        <p:tav tm="100000">
                                          <p:val>
                                            <p:strVal val="#ppt_w"/>
                                          </p:val>
                                        </p:tav>
                                      </p:tavLst>
                                    </p:anim>
                                    <p:anim calcmode="lin" valueType="num">
                                      <p:cBhvr>
                                        <p:cTn id="92" dur="1000" fill="hold"/>
                                        <p:tgtEl>
                                          <p:spTgt spid="49"/>
                                        </p:tgtEl>
                                        <p:attrNameLst>
                                          <p:attrName>ppt_h</p:attrName>
                                        </p:attrNameLst>
                                      </p:cBhvr>
                                      <p:tavLst>
                                        <p:tav tm="0">
                                          <p:val>
                                            <p:fltVal val="0"/>
                                          </p:val>
                                        </p:tav>
                                        <p:tav tm="100000">
                                          <p:val>
                                            <p:strVal val="#ppt_h"/>
                                          </p:val>
                                        </p:tav>
                                      </p:tavLst>
                                    </p:anim>
                                    <p:anim calcmode="lin" valueType="num">
                                      <p:cBhvr>
                                        <p:cTn id="93" dur="1000" fill="hold"/>
                                        <p:tgtEl>
                                          <p:spTgt spid="49"/>
                                        </p:tgtEl>
                                        <p:attrNameLst>
                                          <p:attrName>style.rotation</p:attrName>
                                        </p:attrNameLst>
                                      </p:cBhvr>
                                      <p:tavLst>
                                        <p:tav tm="0">
                                          <p:val>
                                            <p:fltVal val="90"/>
                                          </p:val>
                                        </p:tav>
                                        <p:tav tm="100000">
                                          <p:val>
                                            <p:fltVal val="0"/>
                                          </p:val>
                                        </p:tav>
                                      </p:tavLst>
                                    </p:anim>
                                    <p:animEffect transition="in" filter="fade">
                                      <p:cBhvr>
                                        <p:cTn id="94" dur="1000"/>
                                        <p:tgtEl>
                                          <p:spTgt spid="49"/>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034460" y="269185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034460" y="336651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034460" y="404117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034460" y="471584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622979" y="2579298"/>
            <a:ext cx="3926100" cy="1822913"/>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rtl="0">
              <a:spcBef>
                <a:spcPts val="0"/>
              </a:spcBef>
              <a:spcAft>
                <a:spcPts val="0"/>
              </a:spcAft>
              <a:buClr>
                <a:schemeClr val="dk1"/>
              </a:buClr>
              <a:buSzPts val="1100"/>
              <a:buFont typeface="Arial"/>
              <a:buNone/>
            </a:pPr>
            <a:r>
              <a:rPr lang="en-US" sz="3600" b="1" dirty="0" err="1">
                <a:latin typeface="Cambria" panose="02040503050406030204" pitchFamily="18" charset="0"/>
                <a:ea typeface="Cambria" panose="02040503050406030204" pitchFamily="18" charset="0"/>
              </a:rPr>
              <a:t>Lễ</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hội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Tồng</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còn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có</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khác</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là</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gì</a:t>
            </a:r>
            <a:r>
              <a:rPr lang="en-US" sz="3600" b="1" dirty="0">
                <a:latin typeface="Cambria" panose="02040503050406030204" pitchFamily="18" charset="0"/>
                <a:ea typeface="Cambria" panose="02040503050406030204" pitchFamily="18" charset="0"/>
              </a:rPr>
              <a:t>?</a:t>
            </a:r>
            <a:endParaRPr sz="3600" b="1" dirty="0">
              <a:latin typeface="Cambria" panose="02040503050406030204" pitchFamily="18" charset="0"/>
              <a:ea typeface="Cambria" panose="02040503050406030204" pitchFamily="18" charset="0"/>
            </a:endParaRPr>
          </a:p>
        </p:txBody>
      </p:sp>
      <p:sp>
        <p:nvSpPr>
          <p:cNvPr id="808" name="Google Shape;808;p11"/>
          <p:cNvSpPr/>
          <p:nvPr/>
        </p:nvSpPr>
        <p:spPr>
          <a:xfrm>
            <a:off x="6096757" y="3377124"/>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6547476" y="3279783"/>
            <a:ext cx="3883112"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b="1" dirty="0" err="1">
                <a:latin typeface="Cambria" panose="02040503050406030204" pitchFamily="18" charset="0"/>
                <a:ea typeface="Cambria" panose="02040503050406030204" pitchFamily="18" charset="0"/>
              </a:rPr>
              <a:t>Hội</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xuống</a:t>
            </a:r>
            <a:r>
              <a:rPr lang="en-US" b="1" dirty="0">
                <a:latin typeface="Cambria" panose="02040503050406030204" pitchFamily="18" charset="0"/>
                <a:ea typeface="Cambria" panose="02040503050406030204" pitchFamily="18" charset="0"/>
              </a:rPr>
              <a:t> </a:t>
            </a:r>
            <a:r>
              <a:rPr lang="en-US" b="1" dirty="0" err="1">
                <a:latin typeface="Cambria" panose="02040503050406030204" pitchFamily="18" charset="0"/>
                <a:ea typeface="Cambria" panose="02040503050406030204" pitchFamily="18" charset="0"/>
              </a:rPr>
              <a:t>đồng</a:t>
            </a:r>
            <a:endParaRPr b="1"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654156" y="2518427"/>
            <a:ext cx="3561724"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kéo trâu</a:t>
            </a:r>
            <a:endParaRPr b="1"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715810" y="3986682"/>
            <a:ext cx="2945400"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cày ruộng</a:t>
            </a:r>
            <a:endParaRPr b="1"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6715809" y="471905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 b="1" dirty="0">
                <a:latin typeface="Cambria" panose="02040503050406030204" pitchFamily="18" charset="0"/>
                <a:ea typeface="Cambria" panose="02040503050406030204" pitchFamily="18" charset="0"/>
              </a:rPr>
              <a:t>Hội Lồng Bồng</a:t>
            </a:r>
            <a:endParaRPr b="1" dirty="0">
              <a:latin typeface="Cambria" panose="02040503050406030204" pitchFamily="18" charset="0"/>
              <a:ea typeface="Cambria" panose="02040503050406030204" pitchFamily="18" charset="0"/>
            </a:endParaRPr>
          </a:p>
        </p:txBody>
      </p:sp>
      <p:sp>
        <p:nvSpPr>
          <p:cNvPr id="827" name="Google Shape;827;p11">
            <a:hlinkClick r:id="" action="ppaction://hlinkshowjump?jump=nextslide"/>
          </p:cNvPr>
          <p:cNvSpPr/>
          <p:nvPr/>
        </p:nvSpPr>
        <p:spPr>
          <a:xfrm rot="10800000">
            <a:off x="8941969" y="144560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10492885" y="1339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10492885" y="2177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10492885" y="30160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10492885" y="38542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10492885" y="47686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10492885" y="5606877"/>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1"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33"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03857" y="479758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5" y="2732722"/>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017634" y="4122918"/>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 descr="C:\Users\HP\Desktop\16632785.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2818949" y="4390273"/>
            <a:ext cx="1665871" cy="257020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3" descr="C:\Users\HP\Desktop\tranh-ve-hoi-an-9.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32571" y1="28381" x2="44857" y2="18476"/>
                        <a14:foregroundMark x1="48857" y1="60762" x2="56571" y2="54667"/>
                      </a14:backgroundRemoval>
                    </a14:imgEffect>
                  </a14:imgLayer>
                </a14:imgProps>
              </a:ext>
              <a:ext uri="{28A0092B-C50C-407E-A947-70E740481C1C}">
                <a14:useLocalDpi xmlns:a14="http://schemas.microsoft.com/office/drawing/2010/main" val="0"/>
              </a:ext>
            </a:extLst>
          </a:blip>
          <a:srcRect/>
          <a:stretch>
            <a:fillRect/>
          </a:stretch>
        </p:blipFill>
        <p:spPr bwMode="auto">
          <a:xfrm>
            <a:off x="6209084" y="2939011"/>
            <a:ext cx="1745618" cy="13092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C32371AA-237E-DEC0-B934-0D272BB30E12}"/>
              </a:ext>
            </a:extLst>
          </p:cNvPr>
          <p:cNvPicPr>
            <a:picLocks noChangeAspect="1"/>
          </p:cNvPicPr>
          <p:nvPr/>
        </p:nvPicPr>
        <p:blipFill>
          <a:blip r:embed="rId15"/>
          <a:stretch>
            <a:fillRect/>
          </a:stretch>
        </p:blipFill>
        <p:spPr>
          <a:xfrm>
            <a:off x="2503065" y="1317832"/>
            <a:ext cx="4718713" cy="1237595"/>
          </a:xfrm>
          <a:prstGeom prst="rect">
            <a:avLst/>
          </a:prstGeom>
        </p:spPr>
      </p:pic>
    </p:spTree>
    <p:extLst>
      <p:ext uri="{BB962C8B-B14F-4D97-AF65-F5344CB8AC3E}">
        <p14:creationId xmlns:p14="http://schemas.microsoft.com/office/powerpoint/2010/main" val="4187360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23" dur="500"/>
                                        <p:tgtEl>
                                          <p:spTgt spid="814">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31" dur="500"/>
                                        <p:tgtEl>
                                          <p:spTgt spid="813">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9" dur="500"/>
                                        <p:tgtEl>
                                          <p:spTgt spid="815">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3"/>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cTn>
                              </p:par>
                              <p:par>
                                <p:cTn id="60" presetID="14" presetClass="entr" presetSubtype="10" fill="hold" nodeType="withEffect">
                                  <p:stCondLst>
                                    <p:cond delay="1000"/>
                                  </p:stCondLst>
                                  <p:childTnLst>
                                    <p:set>
                                      <p:cBhvr>
                                        <p:cTn id="61" dur="1" fill="hold">
                                          <p:stCondLst>
                                            <p:cond delay="0"/>
                                          </p:stCondLst>
                                        </p:cTn>
                                        <p:tgtEl>
                                          <p:spTgt spid="48"/>
                                        </p:tgtEl>
                                        <p:attrNameLst>
                                          <p:attrName>style.visibility</p:attrName>
                                        </p:attrNameLst>
                                      </p:cBhvr>
                                      <p:to>
                                        <p:strVal val="visible"/>
                                      </p:to>
                                    </p:set>
                                    <p:animEffect transition="in" filter="randombar(horizontal)">
                                      <p:cBhvr>
                                        <p:cTn id="62" dur="500"/>
                                        <p:tgtEl>
                                          <p:spTgt spid="48"/>
                                        </p:tgtEl>
                                      </p:cBhvr>
                                    </p:animEffect>
                                  </p:childTnLst>
                                  <p:subTnLst>
                                    <p:audio>
                                      <p:cMediaNode>
                                        <p:cTn display="0" masterRel="sameClick">
                                          <p:stCondLst>
                                            <p:cond evt="begin" delay="0">
                                              <p:tn val="60"/>
                                            </p:cond>
                                          </p:stCondLst>
                                          <p:endCondLst>
                                            <p:cond evt="onStopAudio" delay="0">
                                              <p:tgtEl>
                                                <p:sldTgt/>
                                              </p:tgtEl>
                                            </p:cond>
                                          </p:endCondLst>
                                        </p:cTn>
                                        <p:tgtEl>
                                          <p:sndTgt r:embed="rId3" name="chimes.wav"/>
                                        </p:tgtEl>
                                      </p:cMediaNode>
                                    </p:audio>
                                  </p:subTnLst>
                                </p:cTn>
                              </p:par>
                              <p:par>
                                <p:cTn id="63" presetID="50" presetClass="path" presetSubtype="0" accel="50000" decel="50000" fill="hold" nodeType="withEffect">
                                  <p:stCondLst>
                                    <p:cond delay="1600"/>
                                  </p:stCondLst>
                                  <p:childTnLst>
                                    <p:animMotion origin="layout" path="M -4.58333E-6 4.81481E-6 L -0.14817 4.81481E-6 C -0.21458 4.81481E-6 -0.29622 0.07384 -0.29622 0.13379 L -0.29622 0.26782 " pathEditMode="relative" rAng="0" ptsTypes="AAAA">
                                      <p:cBhvr>
                                        <p:cTn id="64" dur="2000" fill="hold"/>
                                        <p:tgtEl>
                                          <p:spTgt spid="48"/>
                                        </p:tgtEl>
                                        <p:attrNameLst>
                                          <p:attrName>ppt_x</p:attrName>
                                          <p:attrName>ppt_y</p:attrName>
                                        </p:attrNameLst>
                                      </p:cBhvr>
                                      <p:rCtr x="-14818" y="13380"/>
                                    </p:animMotion>
                                  </p:childTnLst>
                                </p:cTn>
                              </p:par>
                            </p:childTnLst>
                          </p:cTn>
                        </p:par>
                      </p:childTnLst>
                    </p:cTn>
                  </p:par>
                </p:childTnLst>
              </p:cTn>
              <p:nextCondLst>
                <p:cond evt="onClick" delay="0">
                  <p:tgtEl>
                    <p:spTgt spid="803"/>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45"/>
                                        </p:tgtEl>
                                        <p:attrNameLst>
                                          <p:attrName>style.visibility</p:attrName>
                                        </p:attrNameLst>
                                      </p:cBhvr>
                                      <p:to>
                                        <p:strVal val="visible"/>
                                      </p:to>
                                    </p:set>
                                    <p:anim calcmode="lin" valueType="num">
                                      <p:cBhvr>
                                        <p:cTn id="70" dur="1000" fill="hold"/>
                                        <p:tgtEl>
                                          <p:spTgt spid="45"/>
                                        </p:tgtEl>
                                        <p:attrNameLst>
                                          <p:attrName>ppt_w</p:attrName>
                                        </p:attrNameLst>
                                      </p:cBhvr>
                                      <p:tavLst>
                                        <p:tav tm="0">
                                          <p:val>
                                            <p:fltVal val="0"/>
                                          </p:val>
                                        </p:tav>
                                        <p:tav tm="100000">
                                          <p:val>
                                            <p:strVal val="#ppt_w"/>
                                          </p:val>
                                        </p:tav>
                                      </p:tavLst>
                                    </p:anim>
                                    <p:anim calcmode="lin" valueType="num">
                                      <p:cBhvr>
                                        <p:cTn id="71" dur="1000" fill="hold"/>
                                        <p:tgtEl>
                                          <p:spTgt spid="45"/>
                                        </p:tgtEl>
                                        <p:attrNameLst>
                                          <p:attrName>ppt_h</p:attrName>
                                        </p:attrNameLst>
                                      </p:cBhvr>
                                      <p:tavLst>
                                        <p:tav tm="0">
                                          <p:val>
                                            <p:fltVal val="0"/>
                                          </p:val>
                                        </p:tav>
                                        <p:tav tm="100000">
                                          <p:val>
                                            <p:strVal val="#ppt_h"/>
                                          </p:val>
                                        </p:tav>
                                      </p:tavLst>
                                    </p:anim>
                                    <p:anim calcmode="lin" valueType="num">
                                      <p:cBhvr>
                                        <p:cTn id="72" dur="1000" fill="hold"/>
                                        <p:tgtEl>
                                          <p:spTgt spid="45"/>
                                        </p:tgtEl>
                                        <p:attrNameLst>
                                          <p:attrName>style.rotation</p:attrName>
                                        </p:attrNameLst>
                                      </p:cBhvr>
                                      <p:tavLst>
                                        <p:tav tm="0">
                                          <p:val>
                                            <p:fltVal val="90"/>
                                          </p:val>
                                        </p:tav>
                                        <p:tav tm="100000">
                                          <p:val>
                                            <p:fltVal val="0"/>
                                          </p:val>
                                        </p:tav>
                                      </p:tavLst>
                                    </p:anim>
                                    <p:animEffect transition="in" filter="fade">
                                      <p:cBhvr>
                                        <p:cTn id="73" dur="1000"/>
                                        <p:tgtEl>
                                          <p:spTgt spid="45"/>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4"/>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46"/>
                                        </p:tgtEl>
                                        <p:attrNameLst>
                                          <p:attrName>style.visibility</p:attrName>
                                        </p:attrNameLst>
                                      </p:cBhvr>
                                      <p:to>
                                        <p:strVal val="visible"/>
                                      </p:to>
                                    </p:set>
                                    <p:anim calcmode="lin" valueType="num">
                                      <p:cBhvr>
                                        <p:cTn id="79" dur="1000" fill="hold"/>
                                        <p:tgtEl>
                                          <p:spTgt spid="46"/>
                                        </p:tgtEl>
                                        <p:attrNameLst>
                                          <p:attrName>ppt_w</p:attrName>
                                        </p:attrNameLst>
                                      </p:cBhvr>
                                      <p:tavLst>
                                        <p:tav tm="0">
                                          <p:val>
                                            <p:fltVal val="0"/>
                                          </p:val>
                                        </p:tav>
                                        <p:tav tm="100000">
                                          <p:val>
                                            <p:strVal val="#ppt_w"/>
                                          </p:val>
                                        </p:tav>
                                      </p:tavLst>
                                    </p:anim>
                                    <p:anim calcmode="lin" valueType="num">
                                      <p:cBhvr>
                                        <p:cTn id="80" dur="1000" fill="hold"/>
                                        <p:tgtEl>
                                          <p:spTgt spid="46"/>
                                        </p:tgtEl>
                                        <p:attrNameLst>
                                          <p:attrName>ppt_h</p:attrName>
                                        </p:attrNameLst>
                                      </p:cBhvr>
                                      <p:tavLst>
                                        <p:tav tm="0">
                                          <p:val>
                                            <p:fltVal val="0"/>
                                          </p:val>
                                        </p:tav>
                                        <p:tav tm="100000">
                                          <p:val>
                                            <p:strVal val="#ppt_h"/>
                                          </p:val>
                                        </p:tav>
                                      </p:tavLst>
                                    </p:anim>
                                    <p:anim calcmode="lin" valueType="num">
                                      <p:cBhvr>
                                        <p:cTn id="81" dur="1000" fill="hold"/>
                                        <p:tgtEl>
                                          <p:spTgt spid="46"/>
                                        </p:tgtEl>
                                        <p:attrNameLst>
                                          <p:attrName>style.rotation</p:attrName>
                                        </p:attrNameLst>
                                      </p:cBhvr>
                                      <p:tavLst>
                                        <p:tav tm="0">
                                          <p:val>
                                            <p:fltVal val="90"/>
                                          </p:val>
                                        </p:tav>
                                        <p:tav tm="100000">
                                          <p:val>
                                            <p:fltVal val="0"/>
                                          </p:val>
                                        </p:tav>
                                      </p:tavLst>
                                    </p:anim>
                                    <p:animEffect transition="in" filter="fade">
                                      <p:cBhvr>
                                        <p:cTn id="82" dur="1000"/>
                                        <p:tgtEl>
                                          <p:spTgt spid="46"/>
                                        </p:tgtEl>
                                      </p:cBhvr>
                                    </p:animEffect>
                                  </p:childTnLst>
                                </p:cTn>
                              </p:par>
                            </p:childTnLst>
                          </p:cTn>
                        </p:par>
                      </p:childTnLst>
                    </p:cTn>
                  </p:par>
                </p:childTnLst>
              </p:cTn>
              <p:nextCondLst>
                <p:cond evt="onClick" delay="0">
                  <p:tgtEl>
                    <p:spTgt spid="804"/>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33"/>
                                        </p:tgtEl>
                                        <p:attrNameLst>
                                          <p:attrName>style.visibility</p:attrName>
                                        </p:attrNameLst>
                                      </p:cBhvr>
                                      <p:to>
                                        <p:strVal val="visible"/>
                                      </p:to>
                                    </p:set>
                                    <p:anim calcmode="lin" valueType="num">
                                      <p:cBhvr>
                                        <p:cTn id="88" dur="1000" fill="hold"/>
                                        <p:tgtEl>
                                          <p:spTgt spid="33"/>
                                        </p:tgtEl>
                                        <p:attrNameLst>
                                          <p:attrName>ppt_w</p:attrName>
                                        </p:attrNameLst>
                                      </p:cBhvr>
                                      <p:tavLst>
                                        <p:tav tm="0">
                                          <p:val>
                                            <p:fltVal val="0"/>
                                          </p:val>
                                        </p:tav>
                                        <p:tav tm="100000">
                                          <p:val>
                                            <p:strVal val="#ppt_w"/>
                                          </p:val>
                                        </p:tav>
                                      </p:tavLst>
                                    </p:anim>
                                    <p:anim calcmode="lin" valueType="num">
                                      <p:cBhvr>
                                        <p:cTn id="89" dur="1000" fill="hold"/>
                                        <p:tgtEl>
                                          <p:spTgt spid="33"/>
                                        </p:tgtEl>
                                        <p:attrNameLst>
                                          <p:attrName>ppt_h</p:attrName>
                                        </p:attrNameLst>
                                      </p:cBhvr>
                                      <p:tavLst>
                                        <p:tav tm="0">
                                          <p:val>
                                            <p:fltVal val="0"/>
                                          </p:val>
                                        </p:tav>
                                        <p:tav tm="100000">
                                          <p:val>
                                            <p:strVal val="#ppt_h"/>
                                          </p:val>
                                        </p:tav>
                                      </p:tavLst>
                                    </p:anim>
                                    <p:anim calcmode="lin" valueType="num">
                                      <p:cBhvr>
                                        <p:cTn id="90" dur="1000" fill="hold"/>
                                        <p:tgtEl>
                                          <p:spTgt spid="33"/>
                                        </p:tgtEl>
                                        <p:attrNameLst>
                                          <p:attrName>style.rotation</p:attrName>
                                        </p:attrNameLst>
                                      </p:cBhvr>
                                      <p:tavLst>
                                        <p:tav tm="0">
                                          <p:val>
                                            <p:fltVal val="90"/>
                                          </p:val>
                                        </p:tav>
                                        <p:tav tm="100000">
                                          <p:val>
                                            <p:fltVal val="0"/>
                                          </p:val>
                                        </p:tav>
                                      </p:tavLst>
                                    </p:anim>
                                    <p:animEffect transition="in" filter="fade">
                                      <p:cBhvr>
                                        <p:cTn id="91" dur="1000"/>
                                        <p:tgtEl>
                                          <p:spTgt spid="33"/>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11"/>
          <p:cNvSpPr/>
          <p:nvPr/>
        </p:nvSpPr>
        <p:spPr>
          <a:xfrm>
            <a:off x="6369740" y="2711342"/>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3" name="Google Shape;803;p11"/>
          <p:cNvSpPr/>
          <p:nvPr/>
        </p:nvSpPr>
        <p:spPr>
          <a:xfrm>
            <a:off x="6369740" y="3386005"/>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4" name="Google Shape;804;p11"/>
          <p:cNvSpPr/>
          <p:nvPr/>
        </p:nvSpPr>
        <p:spPr>
          <a:xfrm>
            <a:off x="6369740" y="4060667"/>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5" name="Google Shape;805;p11"/>
          <p:cNvSpPr/>
          <p:nvPr/>
        </p:nvSpPr>
        <p:spPr>
          <a:xfrm>
            <a:off x="6369740" y="4735330"/>
            <a:ext cx="563400" cy="563400"/>
          </a:xfrm>
          <a:prstGeom prst="rect">
            <a:avLst/>
          </a:prstGeom>
          <a:solidFill>
            <a:schemeClr val="bg2"/>
          </a:solid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07" name="Google Shape;807;p11"/>
          <p:cNvSpPr txBox="1">
            <a:spLocks noGrp="1"/>
          </p:cNvSpPr>
          <p:nvPr>
            <p:ph type="body" idx="1"/>
          </p:nvPr>
        </p:nvSpPr>
        <p:spPr>
          <a:xfrm>
            <a:off x="1030514" y="2346386"/>
            <a:ext cx="5183437" cy="1776154"/>
          </a:xfrm>
          <a:prstGeom prst="rect">
            <a:avLst/>
          </a:prstGeom>
          <a:solidFill>
            <a:srgbClr val="FCCBC9"/>
          </a:solidFill>
          <a:ln w="38100">
            <a:solidFill>
              <a:schemeClr val="tx1">
                <a:lumMod val="95000"/>
                <a:lumOff val="5000"/>
              </a:schemeClr>
            </a:solidFill>
          </a:ln>
        </p:spPr>
        <p:txBody>
          <a:bodyPr spcFirstLastPara="1" wrap="square" lIns="121900" tIns="121900" rIns="121900" bIns="121900" anchor="t" anchorCtr="0">
            <a:noAutofit/>
          </a:bodyPr>
          <a:lstStyle/>
          <a:p>
            <a:pPr marL="0" lvl="0" indent="0" algn="ctr">
              <a:buSzPts val="1100"/>
              <a:buNone/>
            </a:pPr>
            <a:r>
              <a:rPr lang="vi-VN" sz="3200" b="1" dirty="0">
                <a:latin typeface="Cambria" panose="02040503050406030204" pitchFamily="18" charset="0"/>
                <a:ea typeface="Cambria" panose="02040503050406030204" pitchFamily="18" charset="0"/>
              </a:rPr>
              <a:t>Hát Then là loại hình nghệ thuật dân gian của các dân tộc</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nào</a:t>
            </a:r>
            <a:r>
              <a:rPr lang="en-US" sz="3200" b="1" dirty="0">
                <a:latin typeface="Cambria" panose="02040503050406030204" pitchFamily="18" charset="0"/>
                <a:ea typeface="Cambria" panose="02040503050406030204" pitchFamily="18" charset="0"/>
              </a:rPr>
              <a:t>?</a:t>
            </a:r>
            <a:endParaRPr sz="3200" b="1" dirty="0">
              <a:latin typeface="Cambria" panose="02040503050406030204" pitchFamily="18" charset="0"/>
              <a:ea typeface="Cambria" panose="02040503050406030204" pitchFamily="18" charset="0"/>
            </a:endParaRPr>
          </a:p>
        </p:txBody>
      </p:sp>
      <p:sp>
        <p:nvSpPr>
          <p:cNvPr id="808" name="Google Shape;808;p11"/>
          <p:cNvSpPr/>
          <p:nvPr/>
        </p:nvSpPr>
        <p:spPr>
          <a:xfrm>
            <a:off x="6475593" y="4105918"/>
            <a:ext cx="438806" cy="477153"/>
          </a:xfrm>
          <a:custGeom>
            <a:avLst/>
            <a:gdLst/>
            <a:ahLst/>
            <a:cxnLst/>
            <a:rect l="l" t="t" r="r" b="b"/>
            <a:pathLst>
              <a:path w="1132403" h="1871189" extrusionOk="0">
                <a:moveTo>
                  <a:pt x="0" y="932567"/>
                </a:moveTo>
                <a:lnTo>
                  <a:pt x="272504" y="569229"/>
                </a:lnTo>
                <a:lnTo>
                  <a:pt x="436006" y="1235348"/>
                </a:lnTo>
                <a:lnTo>
                  <a:pt x="654008" y="0"/>
                </a:lnTo>
                <a:lnTo>
                  <a:pt x="1132403" y="242225"/>
                </a:lnTo>
                <a:lnTo>
                  <a:pt x="472339" y="1871189"/>
                </a:lnTo>
                <a:lnTo>
                  <a:pt x="0" y="932567"/>
                </a:lnTo>
                <a:close/>
              </a:path>
            </a:pathLst>
          </a:custGeom>
          <a:solidFill>
            <a:schemeClr val="accent1"/>
          </a:solidFill>
          <a:ln w="2857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13" name="Google Shape;813;p11"/>
          <p:cNvSpPr txBox="1">
            <a:spLocks noGrp="1"/>
          </p:cNvSpPr>
          <p:nvPr>
            <p:ph type="subTitle" idx="2"/>
          </p:nvPr>
        </p:nvSpPr>
        <p:spPr>
          <a:xfrm>
            <a:off x="7055998" y="2541764"/>
            <a:ext cx="346468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Mường</a:t>
            </a:r>
            <a:r>
              <a:rPr lang="en-US" dirty="0">
                <a:latin typeface="Cambria" panose="02040503050406030204" pitchFamily="18" charset="0"/>
                <a:ea typeface="Cambria" panose="02040503050406030204" pitchFamily="18" charset="0"/>
              </a:rPr>
              <a:t>, Dao, </a:t>
            </a:r>
            <a:r>
              <a:rPr lang="en-US" dirty="0" err="1">
                <a:latin typeface="Cambria" panose="02040503050406030204" pitchFamily="18" charset="0"/>
                <a:ea typeface="Cambria" panose="02040503050406030204" pitchFamily="18" charset="0"/>
              </a:rPr>
              <a:t>Tày</a:t>
            </a:r>
            <a:endParaRPr dirty="0">
              <a:latin typeface="Cambria" panose="02040503050406030204" pitchFamily="18" charset="0"/>
              <a:ea typeface="Cambria" panose="02040503050406030204" pitchFamily="18" charset="0"/>
            </a:endParaRPr>
          </a:p>
        </p:txBody>
      </p:sp>
      <p:sp>
        <p:nvSpPr>
          <p:cNvPr id="814" name="Google Shape;814;p11"/>
          <p:cNvSpPr txBox="1">
            <a:spLocks noGrp="1"/>
          </p:cNvSpPr>
          <p:nvPr>
            <p:ph type="subTitle" idx="3"/>
          </p:nvPr>
        </p:nvSpPr>
        <p:spPr>
          <a:xfrm>
            <a:off x="6918838" y="3951707"/>
            <a:ext cx="3909327"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Thái</a:t>
            </a:r>
            <a:endParaRPr dirty="0">
              <a:latin typeface="Cambria" panose="02040503050406030204" pitchFamily="18" charset="0"/>
              <a:ea typeface="Cambria" panose="02040503050406030204" pitchFamily="18" charset="0"/>
            </a:endParaRPr>
          </a:p>
        </p:txBody>
      </p:sp>
      <p:sp>
        <p:nvSpPr>
          <p:cNvPr id="815" name="Google Shape;815;p11"/>
          <p:cNvSpPr txBox="1">
            <a:spLocks noGrp="1"/>
          </p:cNvSpPr>
          <p:nvPr>
            <p:ph type="subTitle" idx="4"/>
          </p:nvPr>
        </p:nvSpPr>
        <p:spPr>
          <a:xfrm>
            <a:off x="6996752" y="3252247"/>
            <a:ext cx="3831411"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Nùng</a:t>
            </a:r>
            <a:r>
              <a:rPr lang="en-US" dirty="0">
                <a:latin typeface="Cambria" panose="02040503050406030204" pitchFamily="18" charset="0"/>
                <a:ea typeface="Cambria" panose="02040503050406030204" pitchFamily="18" charset="0"/>
              </a:rPr>
              <a:t>, Ê </a:t>
            </a:r>
            <a:r>
              <a:rPr lang="en-US" dirty="0" err="1">
                <a:latin typeface="Cambria" panose="02040503050406030204" pitchFamily="18" charset="0"/>
                <a:ea typeface="Cambria" panose="02040503050406030204" pitchFamily="18" charset="0"/>
              </a:rPr>
              <a:t>Đê</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Mông</a:t>
            </a:r>
            <a:endParaRPr dirty="0">
              <a:latin typeface="Cambria" panose="02040503050406030204" pitchFamily="18" charset="0"/>
              <a:ea typeface="Cambria" panose="02040503050406030204" pitchFamily="18" charset="0"/>
            </a:endParaRPr>
          </a:p>
        </p:txBody>
      </p:sp>
      <p:sp>
        <p:nvSpPr>
          <p:cNvPr id="816" name="Google Shape;816;p11"/>
          <p:cNvSpPr txBox="1">
            <a:spLocks noGrp="1"/>
          </p:cNvSpPr>
          <p:nvPr>
            <p:ph type="subTitle" idx="5"/>
          </p:nvPr>
        </p:nvSpPr>
        <p:spPr>
          <a:xfrm>
            <a:off x="7051089" y="4738542"/>
            <a:ext cx="3777075" cy="563400"/>
          </a:xfrm>
          <a:prstGeom prst="rect">
            <a:avLst/>
          </a:prstGeom>
        </p:spPr>
        <p:txBody>
          <a:bodyPr spcFirstLastPara="1" wrap="square" lIns="121900" tIns="121900" rIns="121900" bIns="121900" anchor="t" anchorCtr="0">
            <a:noAutofit/>
          </a:bodyPr>
          <a:lstStyle/>
          <a:p>
            <a:pPr marL="0" lvl="0" indent="0" algn="l" rtl="0">
              <a:spcBef>
                <a:spcPts val="0"/>
              </a:spcBef>
              <a:spcAft>
                <a:spcPts val="2100"/>
              </a:spcAft>
              <a:buNone/>
            </a:pPr>
            <a:r>
              <a:rPr lang="en-US" dirty="0" err="1">
                <a:latin typeface="Cambria" panose="02040503050406030204" pitchFamily="18" charset="0"/>
                <a:ea typeface="Cambria" panose="02040503050406030204" pitchFamily="18" charset="0"/>
              </a:rPr>
              <a:t>Sán</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dìu</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Tày</a:t>
            </a:r>
            <a:r>
              <a:rPr lang="en-US" dirty="0">
                <a:latin typeface="Cambria" panose="02040503050406030204" pitchFamily="18" charset="0"/>
                <a:ea typeface="Cambria" panose="02040503050406030204" pitchFamily="18" charset="0"/>
              </a:rPr>
              <a:t>, </a:t>
            </a:r>
            <a:r>
              <a:rPr lang="en-US" dirty="0" err="1">
                <a:latin typeface="Cambria" panose="02040503050406030204" pitchFamily="18" charset="0"/>
                <a:ea typeface="Cambria" panose="02040503050406030204" pitchFamily="18" charset="0"/>
              </a:rPr>
              <a:t>Khơ</a:t>
            </a:r>
            <a:r>
              <a:rPr lang="en-US" dirty="0">
                <a:latin typeface="Cambria" panose="02040503050406030204" pitchFamily="18" charset="0"/>
                <a:ea typeface="Cambria" panose="02040503050406030204" pitchFamily="18" charset="0"/>
              </a:rPr>
              <a:t>-me</a:t>
            </a:r>
            <a:endParaRPr dirty="0">
              <a:latin typeface="Cambria" panose="02040503050406030204" pitchFamily="18" charset="0"/>
              <a:ea typeface="Cambria" panose="02040503050406030204" pitchFamily="18" charset="0"/>
            </a:endParaRPr>
          </a:p>
        </p:txBody>
      </p:sp>
      <p:sp>
        <p:nvSpPr>
          <p:cNvPr id="826" name="Google Shape;826;p11">
            <a:hlinkClick r:id="" action="ppaction://hlinkshowjump?jump=previousslide"/>
          </p:cNvPr>
          <p:cNvSpPr/>
          <p:nvPr/>
        </p:nvSpPr>
        <p:spPr>
          <a:xfrm rot="10800000" flipH="1">
            <a:off x="852869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6"/>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7" name="Google Shape;827;p11">
            <a:hlinkClick r:id="" action="ppaction://hlinkshowjump?jump=nextslide"/>
          </p:cNvPr>
          <p:cNvSpPr/>
          <p:nvPr/>
        </p:nvSpPr>
        <p:spPr>
          <a:xfrm rot="10800000">
            <a:off x="9277249" y="1465097"/>
            <a:ext cx="613028" cy="384241"/>
          </a:xfrm>
          <a:custGeom>
            <a:avLst/>
            <a:gdLst/>
            <a:ahLst/>
            <a:cxnLst/>
            <a:rect l="l" t="t" r="r" b="b"/>
            <a:pathLst>
              <a:path w="1900861" h="1191445" extrusionOk="0">
                <a:moveTo>
                  <a:pt x="640914" y="4905"/>
                </a:moveTo>
                <a:cubicBezTo>
                  <a:pt x="514181" y="56240"/>
                  <a:pt x="-24031" y="447667"/>
                  <a:pt x="834" y="644985"/>
                </a:cubicBezTo>
                <a:cubicBezTo>
                  <a:pt x="25699" y="842303"/>
                  <a:pt x="648132" y="1153519"/>
                  <a:pt x="790105" y="1188812"/>
                </a:cubicBezTo>
                <a:cubicBezTo>
                  <a:pt x="932078" y="1224105"/>
                  <a:pt x="685832" y="893638"/>
                  <a:pt x="852670" y="856741"/>
                </a:cubicBezTo>
                <a:cubicBezTo>
                  <a:pt x="1019508" y="819844"/>
                  <a:pt x="1638733" y="1097372"/>
                  <a:pt x="1791133" y="967431"/>
                </a:cubicBezTo>
                <a:cubicBezTo>
                  <a:pt x="1943533" y="837490"/>
                  <a:pt x="1938721" y="182170"/>
                  <a:pt x="1767070" y="77094"/>
                </a:cubicBezTo>
                <a:cubicBezTo>
                  <a:pt x="1595420" y="-27982"/>
                  <a:pt x="944110" y="352216"/>
                  <a:pt x="761230" y="336976"/>
                </a:cubicBezTo>
                <a:cubicBezTo>
                  <a:pt x="578350" y="321736"/>
                  <a:pt x="767647" y="-46430"/>
                  <a:pt x="640914" y="4905"/>
                </a:cubicBezTo>
                <a:close/>
              </a:path>
            </a:pathLst>
          </a:custGeom>
          <a:solidFill>
            <a:schemeClr val="accent1"/>
          </a:solidFill>
          <a:ln w="2857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a:sym typeface="Calibri"/>
            </a:endParaRPr>
          </a:p>
        </p:txBody>
      </p:sp>
      <p:sp>
        <p:nvSpPr>
          <p:cNvPr id="828" name="Google Shape;828;p11">
            <a:hlinkClick r:id="rId4" action="ppaction://hlinksldjump"/>
          </p:cNvPr>
          <p:cNvSpPr/>
          <p:nvPr/>
        </p:nvSpPr>
        <p:spPr>
          <a:xfrm>
            <a:off x="9771525" y="1284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29" name="Google Shape;829;p11">
            <a:hlinkClick r:id="rId5" action="ppaction://hlinksldjump"/>
          </p:cNvPr>
          <p:cNvSpPr/>
          <p:nvPr/>
        </p:nvSpPr>
        <p:spPr>
          <a:xfrm>
            <a:off x="9771525" y="2123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0" name="Google Shape;830;p11">
            <a:hlinkClick r:id="rId6" action="ppaction://hlinksldjump"/>
          </p:cNvPr>
          <p:cNvSpPr/>
          <p:nvPr/>
        </p:nvSpPr>
        <p:spPr>
          <a:xfrm>
            <a:off x="9771525" y="29613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1" name="Google Shape;831;p11">
            <a:hlinkClick r:id="rId6" action="ppaction://hlinksldjump"/>
          </p:cNvPr>
          <p:cNvSpPr/>
          <p:nvPr/>
        </p:nvSpPr>
        <p:spPr>
          <a:xfrm>
            <a:off x="9771525" y="37995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2" name="Google Shape;832;p11">
            <a:hlinkClick r:id="rId7" action="ppaction://hlinksldjump"/>
          </p:cNvPr>
          <p:cNvSpPr/>
          <p:nvPr/>
        </p:nvSpPr>
        <p:spPr>
          <a:xfrm>
            <a:off x="9771525" y="47139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33" name="Google Shape;833;p11">
            <a:hlinkClick r:id="rId8" action="ppaction://hlinksldjump"/>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9114" y="4776141"/>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12773" y="2794737"/>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C:\Users\HP\Desktop\png-clipart-computer-icons-x-mark-others-miscellaneous-angle.pn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4000" r="95444"/>
                    </a14:imgEffect>
                  </a14:imgLayer>
                </a14:imgProps>
              </a:ext>
              <a:ext uri="{28A0092B-C50C-407E-A947-70E740481C1C}">
                <a14:useLocalDpi xmlns:a14="http://schemas.microsoft.com/office/drawing/2010/main" val="0"/>
              </a:ext>
            </a:extLst>
          </a:blip>
          <a:srcRect/>
          <a:stretch>
            <a:fillRect/>
          </a:stretch>
        </p:blipFill>
        <p:spPr bwMode="auto">
          <a:xfrm>
            <a:off x="6356329" y="3426816"/>
            <a:ext cx="677333" cy="48165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C:\Users\HP\Desktop\20988209.jpg"/>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2460886" y="3820277"/>
            <a:ext cx="3140254" cy="3391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HP\Desktop\3_3.jpg"/>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3160" b="89842" l="7879" r="90303"/>
                    </a14:imgEffect>
                  </a14:imgLayer>
                </a14:imgProps>
              </a:ext>
              <a:ext uri="{28A0092B-C50C-407E-A947-70E740481C1C}">
                <a14:useLocalDpi xmlns:a14="http://schemas.microsoft.com/office/drawing/2010/main" val="0"/>
              </a:ext>
            </a:extLst>
          </a:blip>
          <a:srcRect/>
          <a:stretch>
            <a:fillRect/>
          </a:stretch>
        </p:blipFill>
        <p:spPr bwMode="auto">
          <a:xfrm>
            <a:off x="6870073" y="3392079"/>
            <a:ext cx="2446731" cy="164227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766C4B4A-1FF2-C01B-C9FF-D456D3FF4D60}"/>
              </a:ext>
            </a:extLst>
          </p:cNvPr>
          <p:cNvPicPr>
            <a:picLocks noChangeAspect="1"/>
          </p:cNvPicPr>
          <p:nvPr/>
        </p:nvPicPr>
        <p:blipFill>
          <a:blip r:embed="rId15"/>
          <a:stretch>
            <a:fillRect/>
          </a:stretch>
        </p:blipFill>
        <p:spPr>
          <a:xfrm>
            <a:off x="2373669" y="972776"/>
            <a:ext cx="4718713" cy="1237595"/>
          </a:xfrm>
          <a:prstGeom prst="rect">
            <a:avLst/>
          </a:prstGeom>
        </p:spPr>
      </p:pic>
    </p:spTree>
    <p:extLst>
      <p:ext uri="{BB962C8B-B14F-4D97-AF65-F5344CB8AC3E}">
        <p14:creationId xmlns:p14="http://schemas.microsoft.com/office/powerpoint/2010/main" val="190165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07">
                                            <p:bg/>
                                          </p:spTgt>
                                        </p:tgtEl>
                                        <p:attrNameLst>
                                          <p:attrName>style.visibility</p:attrName>
                                        </p:attrNameLst>
                                      </p:cBhvr>
                                      <p:to>
                                        <p:strVal val="visible"/>
                                      </p:to>
                                    </p:set>
                                    <p:anim calcmode="lin" valueType="num">
                                      <p:cBhvr>
                                        <p:cTn id="7" dur="1000" fill="hold"/>
                                        <p:tgtEl>
                                          <p:spTgt spid="807">
                                            <p:bg/>
                                          </p:spTgt>
                                        </p:tgtEl>
                                        <p:attrNameLst>
                                          <p:attrName>ppt_w</p:attrName>
                                        </p:attrNameLst>
                                      </p:cBhvr>
                                      <p:tavLst>
                                        <p:tav tm="0">
                                          <p:val>
                                            <p:fltVal val="0"/>
                                          </p:val>
                                        </p:tav>
                                        <p:tav tm="100000">
                                          <p:val>
                                            <p:strVal val="#ppt_w"/>
                                          </p:val>
                                        </p:tav>
                                      </p:tavLst>
                                    </p:anim>
                                    <p:anim calcmode="lin" valueType="num">
                                      <p:cBhvr>
                                        <p:cTn id="8" dur="1000" fill="hold"/>
                                        <p:tgtEl>
                                          <p:spTgt spid="807">
                                            <p:bg/>
                                          </p:spTgt>
                                        </p:tgtEl>
                                        <p:attrNameLst>
                                          <p:attrName>ppt_h</p:attrName>
                                        </p:attrNameLst>
                                      </p:cBhvr>
                                      <p:tavLst>
                                        <p:tav tm="0">
                                          <p:val>
                                            <p:fltVal val="0"/>
                                          </p:val>
                                        </p:tav>
                                        <p:tav tm="100000">
                                          <p:val>
                                            <p:strVal val="#ppt_h"/>
                                          </p:val>
                                        </p:tav>
                                      </p:tavLst>
                                    </p:anim>
                                    <p:anim calcmode="lin" valueType="num">
                                      <p:cBhvr>
                                        <p:cTn id="9" dur="1000" fill="hold"/>
                                        <p:tgtEl>
                                          <p:spTgt spid="807">
                                            <p:bg/>
                                          </p:spTgt>
                                        </p:tgtEl>
                                        <p:attrNameLst>
                                          <p:attrName>style.rotation</p:attrName>
                                        </p:attrNameLst>
                                      </p:cBhvr>
                                      <p:tavLst>
                                        <p:tav tm="0">
                                          <p:val>
                                            <p:fltVal val="90"/>
                                          </p:val>
                                        </p:tav>
                                        <p:tav tm="100000">
                                          <p:val>
                                            <p:fltVal val="0"/>
                                          </p:val>
                                        </p:tav>
                                      </p:tavLst>
                                    </p:anim>
                                    <p:animEffect transition="in" filter="fade">
                                      <p:cBhvr>
                                        <p:cTn id="10" dur="1000"/>
                                        <p:tgtEl>
                                          <p:spTgt spid="807">
                                            <p:bg/>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07">
                                            <p:txEl>
                                              <p:pRg st="0" end="0"/>
                                            </p:txEl>
                                          </p:spTgt>
                                        </p:tgtEl>
                                        <p:attrNameLst>
                                          <p:attrName>style.visibility</p:attrName>
                                        </p:attrNameLst>
                                      </p:cBhvr>
                                      <p:to>
                                        <p:strVal val="visible"/>
                                      </p:to>
                                    </p:set>
                                    <p:anim calcmode="lin" valueType="num">
                                      <p:cBhvr>
                                        <p:cTn id="15" dur="1000" fill="hold"/>
                                        <p:tgtEl>
                                          <p:spTgt spid="807">
                                            <p:txEl>
                                              <p:pRg st="0" end="0"/>
                                            </p:txEl>
                                          </p:spTgt>
                                        </p:tgtEl>
                                        <p:attrNameLst>
                                          <p:attrName>ppt_w</p:attrName>
                                        </p:attrNameLst>
                                      </p:cBhvr>
                                      <p:tavLst>
                                        <p:tav tm="0">
                                          <p:val>
                                            <p:fltVal val="0"/>
                                          </p:val>
                                        </p:tav>
                                        <p:tav tm="100000">
                                          <p:val>
                                            <p:strVal val="#ppt_w"/>
                                          </p:val>
                                        </p:tav>
                                      </p:tavLst>
                                    </p:anim>
                                    <p:anim calcmode="lin" valueType="num">
                                      <p:cBhvr>
                                        <p:cTn id="16" dur="1000" fill="hold"/>
                                        <p:tgtEl>
                                          <p:spTgt spid="807">
                                            <p:txEl>
                                              <p:pRg st="0" end="0"/>
                                            </p:txEl>
                                          </p:spTgt>
                                        </p:tgtEl>
                                        <p:attrNameLst>
                                          <p:attrName>ppt_h</p:attrName>
                                        </p:attrNameLst>
                                      </p:cBhvr>
                                      <p:tavLst>
                                        <p:tav tm="0">
                                          <p:val>
                                            <p:fltVal val="0"/>
                                          </p:val>
                                        </p:tav>
                                        <p:tav tm="100000">
                                          <p:val>
                                            <p:strVal val="#ppt_h"/>
                                          </p:val>
                                        </p:tav>
                                      </p:tavLst>
                                    </p:anim>
                                    <p:anim calcmode="lin" valueType="num">
                                      <p:cBhvr>
                                        <p:cTn id="17" dur="1000" fill="hold"/>
                                        <p:tgtEl>
                                          <p:spTgt spid="807">
                                            <p:txEl>
                                              <p:pRg st="0" end="0"/>
                                            </p:txEl>
                                          </p:spTgt>
                                        </p:tgtEl>
                                        <p:attrNameLst>
                                          <p:attrName>style.rotation</p:attrName>
                                        </p:attrNameLst>
                                      </p:cBhvr>
                                      <p:tavLst>
                                        <p:tav tm="0">
                                          <p:val>
                                            <p:fltVal val="90"/>
                                          </p:val>
                                        </p:tav>
                                        <p:tav tm="100000">
                                          <p:val>
                                            <p:fltVal val="0"/>
                                          </p:val>
                                        </p:tav>
                                      </p:tavLst>
                                    </p:anim>
                                    <p:animEffect transition="in" filter="fade">
                                      <p:cBhvr>
                                        <p:cTn id="18" dur="1000"/>
                                        <p:tgtEl>
                                          <p:spTgt spid="807">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813">
                                            <p:txEl>
                                              <p:pRg st="0" end="0"/>
                                            </p:txEl>
                                          </p:spTgt>
                                        </p:tgtEl>
                                        <p:attrNameLst>
                                          <p:attrName>style.visibility</p:attrName>
                                        </p:attrNameLst>
                                      </p:cBhvr>
                                      <p:to>
                                        <p:strVal val="visible"/>
                                      </p:to>
                                    </p:set>
                                    <p:animEffect transition="in" filter="randombar(horizontal)">
                                      <p:cBhvr>
                                        <p:cTn id="23" dur="500"/>
                                        <p:tgtEl>
                                          <p:spTgt spid="813">
                                            <p:txEl>
                                              <p:pRg st="0" end="0"/>
                                            </p:txEl>
                                          </p:spTgt>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802"/>
                                        </p:tgtEl>
                                        <p:attrNameLst>
                                          <p:attrName>style.visibility</p:attrName>
                                        </p:attrNameLst>
                                      </p:cBhvr>
                                      <p:to>
                                        <p:strVal val="visible"/>
                                      </p:to>
                                    </p:set>
                                    <p:animEffect transition="in" filter="randombar(horizontal)">
                                      <p:cBhvr>
                                        <p:cTn id="26" dur="500"/>
                                        <p:tgtEl>
                                          <p:spTgt spid="80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815">
                                            <p:txEl>
                                              <p:pRg st="0" end="0"/>
                                            </p:txEl>
                                          </p:spTgt>
                                        </p:tgtEl>
                                        <p:attrNameLst>
                                          <p:attrName>style.visibility</p:attrName>
                                        </p:attrNameLst>
                                      </p:cBhvr>
                                      <p:to>
                                        <p:strVal val="visible"/>
                                      </p:to>
                                    </p:set>
                                    <p:animEffect transition="in" filter="randombar(horizontal)">
                                      <p:cBhvr>
                                        <p:cTn id="31" dur="500"/>
                                        <p:tgtEl>
                                          <p:spTgt spid="815">
                                            <p:txEl>
                                              <p:pRg st="0" end="0"/>
                                            </p:txEl>
                                          </p:spTgt>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803"/>
                                        </p:tgtEl>
                                        <p:attrNameLst>
                                          <p:attrName>style.visibility</p:attrName>
                                        </p:attrNameLst>
                                      </p:cBhvr>
                                      <p:to>
                                        <p:strVal val="visible"/>
                                      </p:to>
                                    </p:set>
                                    <p:animEffect transition="in" filter="randombar(horizontal)">
                                      <p:cBhvr>
                                        <p:cTn id="34" dur="500"/>
                                        <p:tgtEl>
                                          <p:spTgt spid="80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814">
                                            <p:txEl>
                                              <p:pRg st="0" end="0"/>
                                            </p:txEl>
                                          </p:spTgt>
                                        </p:tgtEl>
                                        <p:attrNameLst>
                                          <p:attrName>style.visibility</p:attrName>
                                        </p:attrNameLst>
                                      </p:cBhvr>
                                      <p:to>
                                        <p:strVal val="visible"/>
                                      </p:to>
                                    </p:set>
                                    <p:animEffect transition="in" filter="randombar(horizontal)">
                                      <p:cBhvr>
                                        <p:cTn id="39" dur="500"/>
                                        <p:tgtEl>
                                          <p:spTgt spid="814">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04"/>
                                        </p:tgtEl>
                                        <p:attrNameLst>
                                          <p:attrName>style.visibility</p:attrName>
                                        </p:attrNameLst>
                                      </p:cBhvr>
                                      <p:to>
                                        <p:strVal val="visible"/>
                                      </p:to>
                                    </p:set>
                                    <p:animEffect transition="in" filter="randombar(horizontal)">
                                      <p:cBhvr>
                                        <p:cTn id="42" dur="500"/>
                                        <p:tgtEl>
                                          <p:spTgt spid="804"/>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grpId="0" nodeType="clickEffect">
                                  <p:stCondLst>
                                    <p:cond delay="0"/>
                                  </p:stCondLst>
                                  <p:childTnLst>
                                    <p:set>
                                      <p:cBhvr>
                                        <p:cTn id="46" dur="1" fill="hold">
                                          <p:stCondLst>
                                            <p:cond delay="0"/>
                                          </p:stCondLst>
                                        </p:cTn>
                                        <p:tgtEl>
                                          <p:spTgt spid="816">
                                            <p:txEl>
                                              <p:pRg st="0" end="0"/>
                                            </p:txEl>
                                          </p:spTgt>
                                        </p:tgtEl>
                                        <p:attrNameLst>
                                          <p:attrName>style.visibility</p:attrName>
                                        </p:attrNameLst>
                                      </p:cBhvr>
                                      <p:to>
                                        <p:strVal val="visible"/>
                                      </p:to>
                                    </p:set>
                                    <p:animEffect transition="in" filter="randombar(horizontal)">
                                      <p:cBhvr>
                                        <p:cTn id="47" dur="500"/>
                                        <p:tgtEl>
                                          <p:spTgt spid="816">
                                            <p:txEl>
                                              <p:pRg st="0" end="0"/>
                                            </p:txEl>
                                          </p:spTgt>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805"/>
                                        </p:tgtEl>
                                        <p:attrNameLst>
                                          <p:attrName>style.visibility</p:attrName>
                                        </p:attrNameLst>
                                      </p:cBhvr>
                                      <p:to>
                                        <p:strVal val="visible"/>
                                      </p:to>
                                    </p:set>
                                    <p:animEffect transition="in" filter="randombar(horizontal)">
                                      <p:cBhvr>
                                        <p:cTn id="50" dur="500"/>
                                        <p:tgtEl>
                                          <p:spTgt spid="80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804"/>
                    </p:tgtEl>
                  </p:cond>
                </p:stCondLst>
                <p:endSync evt="end" delay="0">
                  <p:rtn val="all"/>
                </p:endSync>
                <p:childTnLst>
                  <p:par>
                    <p:cTn id="52" fill="hold">
                      <p:stCondLst>
                        <p:cond delay="0"/>
                      </p:stCondLst>
                      <p:childTnLst>
                        <p:par>
                          <p:cTn id="53" fill="hold">
                            <p:stCondLst>
                              <p:cond delay="0"/>
                            </p:stCondLst>
                            <p:childTnLst>
                              <p:par>
                                <p:cTn id="54" presetID="31" presetClass="entr" presetSubtype="0" fill="hold" grpId="0" nodeType="clickEffect">
                                  <p:stCondLst>
                                    <p:cond delay="0"/>
                                  </p:stCondLst>
                                  <p:childTnLst>
                                    <p:set>
                                      <p:cBhvr>
                                        <p:cTn id="55" dur="1" fill="hold">
                                          <p:stCondLst>
                                            <p:cond delay="0"/>
                                          </p:stCondLst>
                                        </p:cTn>
                                        <p:tgtEl>
                                          <p:spTgt spid="808"/>
                                        </p:tgtEl>
                                        <p:attrNameLst>
                                          <p:attrName>style.visibility</p:attrName>
                                        </p:attrNameLst>
                                      </p:cBhvr>
                                      <p:to>
                                        <p:strVal val="visible"/>
                                      </p:to>
                                    </p:set>
                                    <p:anim calcmode="lin" valueType="num">
                                      <p:cBhvr>
                                        <p:cTn id="56" dur="1000" fill="hold"/>
                                        <p:tgtEl>
                                          <p:spTgt spid="808"/>
                                        </p:tgtEl>
                                        <p:attrNameLst>
                                          <p:attrName>ppt_w</p:attrName>
                                        </p:attrNameLst>
                                      </p:cBhvr>
                                      <p:tavLst>
                                        <p:tav tm="0">
                                          <p:val>
                                            <p:fltVal val="0"/>
                                          </p:val>
                                        </p:tav>
                                        <p:tav tm="100000">
                                          <p:val>
                                            <p:strVal val="#ppt_w"/>
                                          </p:val>
                                        </p:tav>
                                      </p:tavLst>
                                    </p:anim>
                                    <p:anim calcmode="lin" valueType="num">
                                      <p:cBhvr>
                                        <p:cTn id="57" dur="1000" fill="hold"/>
                                        <p:tgtEl>
                                          <p:spTgt spid="808"/>
                                        </p:tgtEl>
                                        <p:attrNameLst>
                                          <p:attrName>ppt_h</p:attrName>
                                        </p:attrNameLst>
                                      </p:cBhvr>
                                      <p:tavLst>
                                        <p:tav tm="0">
                                          <p:val>
                                            <p:fltVal val="0"/>
                                          </p:val>
                                        </p:tav>
                                        <p:tav tm="100000">
                                          <p:val>
                                            <p:strVal val="#ppt_h"/>
                                          </p:val>
                                        </p:tav>
                                      </p:tavLst>
                                    </p:anim>
                                    <p:anim calcmode="lin" valueType="num">
                                      <p:cBhvr>
                                        <p:cTn id="58" dur="1000" fill="hold"/>
                                        <p:tgtEl>
                                          <p:spTgt spid="808"/>
                                        </p:tgtEl>
                                        <p:attrNameLst>
                                          <p:attrName>style.rotation</p:attrName>
                                        </p:attrNameLst>
                                      </p:cBhvr>
                                      <p:tavLst>
                                        <p:tav tm="0">
                                          <p:val>
                                            <p:fltVal val="90"/>
                                          </p:val>
                                        </p:tav>
                                        <p:tav tm="100000">
                                          <p:val>
                                            <p:fltVal val="0"/>
                                          </p:val>
                                        </p:tav>
                                      </p:tavLst>
                                    </p:anim>
                                    <p:animEffect transition="in" filter="fade">
                                      <p:cBhvr>
                                        <p:cTn id="59" dur="1000"/>
                                        <p:tgtEl>
                                          <p:spTgt spid="808"/>
                                        </p:tgtEl>
                                      </p:cBhvr>
                                    </p:animEffect>
                                  </p:childTnLst>
                                  <p:subTnLst>
                                    <p:audio>
                                      <p:cMediaNode>
                                        <p:cTn display="0" masterRel="sameClick">
                                          <p:stCondLst>
                                            <p:cond evt="begin" delay="0">
                                              <p:tn val="54"/>
                                            </p:cond>
                                          </p:stCondLst>
                                          <p:endCondLst>
                                            <p:cond evt="onStopAudio" delay="0">
                                              <p:tgtEl>
                                                <p:sldTgt/>
                                              </p:tgtEl>
                                            </p:cond>
                                          </p:endCondLst>
                                        </p:cTn>
                                        <p:tgtEl>
                                          <p:sndTgt r:embed="rId3" name="chimes.wav"/>
                                        </p:tgtEl>
                                      </p:cMediaNode>
                                    </p:audio>
                                  </p:subTnLst>
                                </p:cTn>
                              </p:par>
                              <p:par>
                                <p:cTn id="60" presetID="14" presetClass="entr" presetSubtype="10" fill="hold" nodeType="withEffect">
                                  <p:stCondLst>
                                    <p:cond delay="800"/>
                                  </p:stCondLst>
                                  <p:childTnLst>
                                    <p:set>
                                      <p:cBhvr>
                                        <p:cTn id="61" dur="1" fill="hold">
                                          <p:stCondLst>
                                            <p:cond delay="0"/>
                                          </p:stCondLst>
                                        </p:cTn>
                                        <p:tgtEl>
                                          <p:spTgt spid="3076"/>
                                        </p:tgtEl>
                                        <p:attrNameLst>
                                          <p:attrName>style.visibility</p:attrName>
                                        </p:attrNameLst>
                                      </p:cBhvr>
                                      <p:to>
                                        <p:strVal val="visible"/>
                                      </p:to>
                                    </p:set>
                                    <p:animEffect transition="in" filter="randombar(horizontal)">
                                      <p:cBhvr>
                                        <p:cTn id="62" dur="500"/>
                                        <p:tgtEl>
                                          <p:spTgt spid="3076"/>
                                        </p:tgtEl>
                                      </p:cBhvr>
                                    </p:animEffect>
                                  </p:childTnLst>
                                </p:cTn>
                              </p:par>
                              <p:par>
                                <p:cTn id="63" presetID="50" presetClass="path" presetSubtype="0" accel="50000" decel="50000" fill="hold" nodeType="withEffect">
                                  <p:stCondLst>
                                    <p:cond delay="1400"/>
                                  </p:stCondLst>
                                  <p:childTnLst>
                                    <p:animMotion origin="layout" path="M -2.08333E-6 -1.85185E-6 L -0.14948 -1.85185E-6 C -0.2164 -1.85185E-6 -0.2987 0.04468 -0.2987 0.08148 L -0.2987 0.1632 " pathEditMode="relative" rAng="0" ptsTypes="AAAA">
                                      <p:cBhvr>
                                        <p:cTn id="64" dur="2000" fill="hold"/>
                                        <p:tgtEl>
                                          <p:spTgt spid="3076"/>
                                        </p:tgtEl>
                                        <p:attrNameLst>
                                          <p:attrName>ppt_x</p:attrName>
                                          <p:attrName>ppt_y</p:attrName>
                                        </p:attrNameLst>
                                      </p:cBhvr>
                                      <p:rCtr x="-14935" y="8148"/>
                                    </p:animMotion>
                                  </p:childTnLst>
                                </p:cTn>
                              </p:par>
                            </p:childTnLst>
                          </p:cTn>
                        </p:par>
                      </p:childTnLst>
                    </p:cTn>
                  </p:par>
                </p:childTnLst>
              </p:cTn>
              <p:nextCondLst>
                <p:cond evt="onClick" delay="0">
                  <p:tgtEl>
                    <p:spTgt spid="804"/>
                  </p:tgtEl>
                </p:cond>
              </p:nextCondLst>
            </p:seq>
            <p:seq concurrent="1" nextAc="seek">
              <p:cTn id="65" restart="whenNotActive" fill="hold" evtFilter="cancelBubble" nodeType="interactiveSeq">
                <p:stCondLst>
                  <p:cond evt="onClick" delay="0">
                    <p:tgtEl>
                      <p:spTgt spid="802"/>
                    </p:tgtEl>
                  </p:cond>
                </p:stCondLst>
                <p:endSync evt="end" delay="0">
                  <p:rtn val="all"/>
                </p:endSync>
                <p:childTnLst>
                  <p:par>
                    <p:cTn id="66" fill="hold">
                      <p:stCondLst>
                        <p:cond delay="0"/>
                      </p:stCondLst>
                      <p:childTnLst>
                        <p:par>
                          <p:cTn id="67" fill="hold">
                            <p:stCondLst>
                              <p:cond delay="0"/>
                            </p:stCondLst>
                            <p:childTnLst>
                              <p:par>
                                <p:cTn id="68" presetID="31" presetClass="entr" presetSubtype="0" fill="hold" nodeType="clickEffect">
                                  <p:stCondLst>
                                    <p:cond delay="0"/>
                                  </p:stCondLst>
                                  <p:childTnLst>
                                    <p:set>
                                      <p:cBhvr>
                                        <p:cTn id="69" dur="1" fill="hold">
                                          <p:stCondLst>
                                            <p:cond delay="0"/>
                                          </p:stCondLst>
                                        </p:cTn>
                                        <p:tgtEl>
                                          <p:spTgt spid="32"/>
                                        </p:tgtEl>
                                        <p:attrNameLst>
                                          <p:attrName>style.visibility</p:attrName>
                                        </p:attrNameLst>
                                      </p:cBhvr>
                                      <p:to>
                                        <p:strVal val="visible"/>
                                      </p:to>
                                    </p:set>
                                    <p:anim calcmode="lin" valueType="num">
                                      <p:cBhvr>
                                        <p:cTn id="70" dur="1000" fill="hold"/>
                                        <p:tgtEl>
                                          <p:spTgt spid="32"/>
                                        </p:tgtEl>
                                        <p:attrNameLst>
                                          <p:attrName>ppt_w</p:attrName>
                                        </p:attrNameLst>
                                      </p:cBhvr>
                                      <p:tavLst>
                                        <p:tav tm="0">
                                          <p:val>
                                            <p:fltVal val="0"/>
                                          </p:val>
                                        </p:tav>
                                        <p:tav tm="100000">
                                          <p:val>
                                            <p:strVal val="#ppt_w"/>
                                          </p:val>
                                        </p:tav>
                                      </p:tavLst>
                                    </p:anim>
                                    <p:anim calcmode="lin" valueType="num">
                                      <p:cBhvr>
                                        <p:cTn id="71" dur="1000" fill="hold"/>
                                        <p:tgtEl>
                                          <p:spTgt spid="32"/>
                                        </p:tgtEl>
                                        <p:attrNameLst>
                                          <p:attrName>ppt_h</p:attrName>
                                        </p:attrNameLst>
                                      </p:cBhvr>
                                      <p:tavLst>
                                        <p:tav tm="0">
                                          <p:val>
                                            <p:fltVal val="0"/>
                                          </p:val>
                                        </p:tav>
                                        <p:tav tm="100000">
                                          <p:val>
                                            <p:strVal val="#ppt_h"/>
                                          </p:val>
                                        </p:tav>
                                      </p:tavLst>
                                    </p:anim>
                                    <p:anim calcmode="lin" valueType="num">
                                      <p:cBhvr>
                                        <p:cTn id="72" dur="1000" fill="hold"/>
                                        <p:tgtEl>
                                          <p:spTgt spid="32"/>
                                        </p:tgtEl>
                                        <p:attrNameLst>
                                          <p:attrName>style.rotation</p:attrName>
                                        </p:attrNameLst>
                                      </p:cBhvr>
                                      <p:tavLst>
                                        <p:tav tm="0">
                                          <p:val>
                                            <p:fltVal val="90"/>
                                          </p:val>
                                        </p:tav>
                                        <p:tav tm="100000">
                                          <p:val>
                                            <p:fltVal val="0"/>
                                          </p:val>
                                        </p:tav>
                                      </p:tavLst>
                                    </p:anim>
                                    <p:animEffect transition="in" filter="fade">
                                      <p:cBhvr>
                                        <p:cTn id="73" dur="1000"/>
                                        <p:tgtEl>
                                          <p:spTgt spid="32"/>
                                        </p:tgtEl>
                                      </p:cBhvr>
                                    </p:animEffect>
                                  </p:childTnLst>
                                </p:cTn>
                              </p:par>
                            </p:childTnLst>
                          </p:cTn>
                        </p:par>
                      </p:childTnLst>
                    </p:cTn>
                  </p:par>
                </p:childTnLst>
              </p:cTn>
              <p:nextCondLst>
                <p:cond evt="onClick" delay="0">
                  <p:tgtEl>
                    <p:spTgt spid="802"/>
                  </p:tgtEl>
                </p:cond>
              </p:nextCondLst>
            </p:seq>
            <p:seq concurrent="1" nextAc="seek">
              <p:cTn id="74" restart="whenNotActive" fill="hold" evtFilter="cancelBubble" nodeType="interactiveSeq">
                <p:stCondLst>
                  <p:cond evt="onClick" delay="0">
                    <p:tgtEl>
                      <p:spTgt spid="803"/>
                    </p:tgtEl>
                  </p:cond>
                </p:stCondLst>
                <p:endSync evt="end" delay="0">
                  <p:rtn val="all"/>
                </p:endSync>
                <p:childTnLst>
                  <p:par>
                    <p:cTn id="75" fill="hold">
                      <p:stCondLst>
                        <p:cond delay="0"/>
                      </p:stCondLst>
                      <p:childTnLst>
                        <p:par>
                          <p:cTn id="76" fill="hold">
                            <p:stCondLst>
                              <p:cond delay="0"/>
                            </p:stCondLst>
                            <p:childTnLst>
                              <p:par>
                                <p:cTn id="77" presetID="31" presetClass="entr" presetSubtype="0"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p:cTn id="79" dur="1000" fill="hold"/>
                                        <p:tgtEl>
                                          <p:spTgt spid="33"/>
                                        </p:tgtEl>
                                        <p:attrNameLst>
                                          <p:attrName>ppt_w</p:attrName>
                                        </p:attrNameLst>
                                      </p:cBhvr>
                                      <p:tavLst>
                                        <p:tav tm="0">
                                          <p:val>
                                            <p:fltVal val="0"/>
                                          </p:val>
                                        </p:tav>
                                        <p:tav tm="100000">
                                          <p:val>
                                            <p:strVal val="#ppt_w"/>
                                          </p:val>
                                        </p:tav>
                                      </p:tavLst>
                                    </p:anim>
                                    <p:anim calcmode="lin" valueType="num">
                                      <p:cBhvr>
                                        <p:cTn id="80" dur="1000" fill="hold"/>
                                        <p:tgtEl>
                                          <p:spTgt spid="33"/>
                                        </p:tgtEl>
                                        <p:attrNameLst>
                                          <p:attrName>ppt_h</p:attrName>
                                        </p:attrNameLst>
                                      </p:cBhvr>
                                      <p:tavLst>
                                        <p:tav tm="0">
                                          <p:val>
                                            <p:fltVal val="0"/>
                                          </p:val>
                                        </p:tav>
                                        <p:tav tm="100000">
                                          <p:val>
                                            <p:strVal val="#ppt_h"/>
                                          </p:val>
                                        </p:tav>
                                      </p:tavLst>
                                    </p:anim>
                                    <p:anim calcmode="lin" valueType="num">
                                      <p:cBhvr>
                                        <p:cTn id="81" dur="1000" fill="hold"/>
                                        <p:tgtEl>
                                          <p:spTgt spid="33"/>
                                        </p:tgtEl>
                                        <p:attrNameLst>
                                          <p:attrName>style.rotation</p:attrName>
                                        </p:attrNameLst>
                                      </p:cBhvr>
                                      <p:tavLst>
                                        <p:tav tm="0">
                                          <p:val>
                                            <p:fltVal val="90"/>
                                          </p:val>
                                        </p:tav>
                                        <p:tav tm="100000">
                                          <p:val>
                                            <p:fltVal val="0"/>
                                          </p:val>
                                        </p:tav>
                                      </p:tavLst>
                                    </p:anim>
                                    <p:animEffect transition="in" filter="fade">
                                      <p:cBhvr>
                                        <p:cTn id="82" dur="1000"/>
                                        <p:tgtEl>
                                          <p:spTgt spid="33"/>
                                        </p:tgtEl>
                                      </p:cBhvr>
                                    </p:animEffect>
                                  </p:childTnLst>
                                </p:cTn>
                              </p:par>
                            </p:childTnLst>
                          </p:cTn>
                        </p:par>
                      </p:childTnLst>
                    </p:cTn>
                  </p:par>
                </p:childTnLst>
              </p:cTn>
              <p:nextCondLst>
                <p:cond evt="onClick" delay="0">
                  <p:tgtEl>
                    <p:spTgt spid="803"/>
                  </p:tgtEl>
                </p:cond>
              </p:nextCondLst>
            </p:seq>
            <p:seq concurrent="1" nextAc="seek">
              <p:cTn id="83" restart="whenNotActive" fill="hold" evtFilter="cancelBubble" nodeType="interactiveSeq">
                <p:stCondLst>
                  <p:cond evt="onClick" delay="0">
                    <p:tgtEl>
                      <p:spTgt spid="805"/>
                    </p:tgtEl>
                  </p:cond>
                </p:stCondLst>
                <p:endSync evt="end" delay="0">
                  <p:rtn val="all"/>
                </p:endSync>
                <p:childTnLst>
                  <p:par>
                    <p:cTn id="84" fill="hold">
                      <p:stCondLst>
                        <p:cond delay="0"/>
                      </p:stCondLst>
                      <p:childTnLst>
                        <p:par>
                          <p:cTn id="85" fill="hold">
                            <p:stCondLst>
                              <p:cond delay="0"/>
                            </p:stCondLst>
                            <p:childTnLst>
                              <p:par>
                                <p:cTn id="86" presetID="31" presetClass="entr" presetSubtype="0" fill="hold" nodeType="clickEffect">
                                  <p:stCondLst>
                                    <p:cond delay="0"/>
                                  </p:stCondLst>
                                  <p:childTnLst>
                                    <p:set>
                                      <p:cBhvr>
                                        <p:cTn id="87" dur="1" fill="hold">
                                          <p:stCondLst>
                                            <p:cond delay="0"/>
                                          </p:stCondLst>
                                        </p:cTn>
                                        <p:tgtEl>
                                          <p:spTgt spid="1026"/>
                                        </p:tgtEl>
                                        <p:attrNameLst>
                                          <p:attrName>style.visibility</p:attrName>
                                        </p:attrNameLst>
                                      </p:cBhvr>
                                      <p:to>
                                        <p:strVal val="visible"/>
                                      </p:to>
                                    </p:set>
                                    <p:anim calcmode="lin" valueType="num">
                                      <p:cBhvr>
                                        <p:cTn id="88" dur="1000" fill="hold"/>
                                        <p:tgtEl>
                                          <p:spTgt spid="1026"/>
                                        </p:tgtEl>
                                        <p:attrNameLst>
                                          <p:attrName>ppt_w</p:attrName>
                                        </p:attrNameLst>
                                      </p:cBhvr>
                                      <p:tavLst>
                                        <p:tav tm="0">
                                          <p:val>
                                            <p:fltVal val="0"/>
                                          </p:val>
                                        </p:tav>
                                        <p:tav tm="100000">
                                          <p:val>
                                            <p:strVal val="#ppt_w"/>
                                          </p:val>
                                        </p:tav>
                                      </p:tavLst>
                                    </p:anim>
                                    <p:anim calcmode="lin" valueType="num">
                                      <p:cBhvr>
                                        <p:cTn id="89" dur="1000" fill="hold"/>
                                        <p:tgtEl>
                                          <p:spTgt spid="1026"/>
                                        </p:tgtEl>
                                        <p:attrNameLst>
                                          <p:attrName>ppt_h</p:attrName>
                                        </p:attrNameLst>
                                      </p:cBhvr>
                                      <p:tavLst>
                                        <p:tav tm="0">
                                          <p:val>
                                            <p:fltVal val="0"/>
                                          </p:val>
                                        </p:tav>
                                        <p:tav tm="100000">
                                          <p:val>
                                            <p:strVal val="#ppt_h"/>
                                          </p:val>
                                        </p:tav>
                                      </p:tavLst>
                                    </p:anim>
                                    <p:anim calcmode="lin" valueType="num">
                                      <p:cBhvr>
                                        <p:cTn id="90" dur="1000" fill="hold"/>
                                        <p:tgtEl>
                                          <p:spTgt spid="1026"/>
                                        </p:tgtEl>
                                        <p:attrNameLst>
                                          <p:attrName>style.rotation</p:attrName>
                                        </p:attrNameLst>
                                      </p:cBhvr>
                                      <p:tavLst>
                                        <p:tav tm="0">
                                          <p:val>
                                            <p:fltVal val="90"/>
                                          </p:val>
                                        </p:tav>
                                        <p:tav tm="100000">
                                          <p:val>
                                            <p:fltVal val="0"/>
                                          </p:val>
                                        </p:tav>
                                      </p:tavLst>
                                    </p:anim>
                                    <p:animEffect transition="in" filter="fade">
                                      <p:cBhvr>
                                        <p:cTn id="91" dur="1000"/>
                                        <p:tgtEl>
                                          <p:spTgt spid="1026"/>
                                        </p:tgtEl>
                                      </p:cBhvr>
                                    </p:animEffect>
                                  </p:childTnLst>
                                </p:cTn>
                              </p:par>
                            </p:childTnLst>
                          </p:cTn>
                        </p:par>
                      </p:childTnLst>
                    </p:cTn>
                  </p:par>
                </p:childTnLst>
              </p:cTn>
              <p:nextCondLst>
                <p:cond evt="onClick" delay="0">
                  <p:tgtEl>
                    <p:spTgt spid="805"/>
                  </p:tgtEl>
                </p:cond>
              </p:nextCondLst>
            </p:seq>
          </p:childTnLst>
        </p:cTn>
      </p:par>
    </p:tnLst>
    <p:bldLst>
      <p:bldP spid="802" grpId="0" animBg="1"/>
      <p:bldP spid="803" grpId="0" animBg="1"/>
      <p:bldP spid="804" grpId="0" animBg="1"/>
      <p:bldP spid="805" grpId="0" animBg="1"/>
      <p:bldP spid="807" grpId="0" build="p" animBg="1"/>
      <p:bldP spid="808" grpId="0" animBg="1"/>
      <p:bldP spid="813" grpId="0" build="p"/>
      <p:bldP spid="814" grpId="0" build="p"/>
      <p:bldP spid="815" grpId="0" build="p"/>
      <p:bldP spid="816"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HP\Desktop\20988209.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407" b="90000" l="6300" r="90000">
                        <a14:foregroundMark x1="25500" y1="83148" x2="38200" y2="80463"/>
                        <a14:foregroundMark x1="63200" y1="77130" x2="67800" y2="85093"/>
                        <a14:foregroundMark x1="68200" y1="85370" x2="71800" y2="84259"/>
                        <a14:foregroundMark x1="48600" y1="21574" x2="51900" y2="27130"/>
                      </a14:backgroundRemoval>
                    </a14:imgEffect>
                  </a14:imgLayer>
                </a14:imgProps>
              </a:ext>
              <a:ext uri="{28A0092B-C50C-407E-A947-70E740481C1C}">
                <a14:useLocalDpi xmlns:a14="http://schemas.microsoft.com/office/drawing/2010/main" val="0"/>
              </a:ext>
            </a:extLst>
          </a:blip>
          <a:srcRect/>
          <a:stretch>
            <a:fillRect/>
          </a:stretch>
        </p:blipFill>
        <p:spPr bwMode="auto">
          <a:xfrm>
            <a:off x="1182288" y="2910840"/>
            <a:ext cx="3626554" cy="3916679"/>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HP\Desktop\16632785.jp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2407" l="0" r="97714">
                        <a14:foregroundMark x1="22571" y1="88704" x2="44857" y2="88704"/>
                        <a14:foregroundMark x1="22857" y1="89352" x2="33143" y2="80926"/>
                        <a14:foregroundMark x1="22857" y1="90185" x2="46571" y2="91296"/>
                        <a14:foregroundMark x1="29429" y1="86481" x2="35286" y2="83519"/>
                        <a14:foregroundMark x1="54857" y1="87778" x2="81143" y2="90926"/>
                        <a14:foregroundMark x1="67857" y1="90648" x2="76000" y2="91296"/>
                        <a14:foregroundMark x1="65143" y1="83981" x2="82286" y2="87963"/>
                        <a14:foregroundMark x1="67429" y1="82037" x2="74000" y2="82870"/>
                        <a14:foregroundMark x1="40429" y1="23519" x2="31857" y2="27778"/>
                        <a14:foregroundMark x1="56857" y1="22222" x2="55857" y2="30463"/>
                        <a14:foregroundMark x1="55143" y1="90000" x2="67429" y2="92222"/>
                      </a14:backgroundRemoval>
                    </a14:imgEffect>
                  </a14:imgLayer>
                </a14:imgProps>
              </a:ext>
              <a:ext uri="{28A0092B-C50C-407E-A947-70E740481C1C}">
                <a14:useLocalDpi xmlns:a14="http://schemas.microsoft.com/office/drawing/2010/main" val="0"/>
              </a:ext>
            </a:extLst>
          </a:blip>
          <a:srcRect/>
          <a:stretch>
            <a:fillRect/>
          </a:stretch>
        </p:blipFill>
        <p:spPr bwMode="auto">
          <a:xfrm>
            <a:off x="3481600" y="3169920"/>
            <a:ext cx="2248084" cy="3468473"/>
          </a:xfrm>
          <a:prstGeom prst="rect">
            <a:avLst/>
          </a:prstGeom>
          <a:noFill/>
          <a:extLst>
            <a:ext uri="{909E8E84-426E-40DD-AFC4-6F175D3DCCD1}">
              <a14:hiddenFill xmlns:a14="http://schemas.microsoft.com/office/drawing/2010/main">
                <a:solidFill>
                  <a:srgbClr val="FFFFFF"/>
                </a:solidFill>
              </a14:hiddenFill>
            </a:ext>
          </a:extLst>
        </p:spPr>
      </p:pic>
      <p:sp>
        <p:nvSpPr>
          <p:cNvPr id="10" name="Rounded Rectangular Callout 9"/>
          <p:cNvSpPr/>
          <p:nvPr/>
        </p:nvSpPr>
        <p:spPr>
          <a:xfrm>
            <a:off x="5729683" y="3024486"/>
            <a:ext cx="4977645" cy="2107107"/>
          </a:xfrm>
          <a:prstGeom prst="wedgeRoundRectCallout">
            <a:avLst>
              <a:gd name="adj1" fmla="val -61410"/>
              <a:gd name="adj2" fmla="val 18842"/>
              <a:gd name="adj3" fmla="val 16667"/>
            </a:avLst>
          </a:prstGeom>
          <a:solidFill>
            <a:srgbClr val="FCCBC9">
              <a:alpha val="69804"/>
            </a:srgb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Chúng</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mình</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đã</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ăn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được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món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ngon</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ở </a:t>
            </a:r>
            <a:r>
              <a:rPr lang="en-US" sz="3200" b="1" kern="0" dirty="0" err="1">
                <a:solidFill>
                  <a:srgbClr val="000000"/>
                </a:solidFill>
                <a:latin typeface="Cambria" panose="02040503050406030204" pitchFamily="18" charset="0"/>
                <a:ea typeface="Cambria" panose="02040503050406030204" pitchFamily="18" charset="0"/>
                <a:sym typeface="Arial"/>
              </a:rPr>
              <a:t>Tây</a:t>
            </a:r>
            <a:r>
              <a:rPr lang="en-US" sz="3200" b="1" kern="0" dirty="0">
                <a:solidFill>
                  <a:srgbClr val="000000"/>
                </a:solidFill>
                <a:latin typeface="Cambria" panose="02040503050406030204" pitchFamily="18" charset="0"/>
                <a:ea typeface="Cambria" panose="020405030504060302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sym typeface="Arial"/>
              </a:rPr>
              <a:t>Bắc</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rồi</a:t>
            </a:r>
            <a:r>
              <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Cảm</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các</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bạn</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rất</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3200" b="1" i="0" u="none" strike="noStrike" kern="0" cap="none" spc="0" normalizeH="0" noProof="0" dirty="0" err="1">
                <a:ln>
                  <a:noFill/>
                </a:ln>
                <a:solidFill>
                  <a:srgbClr val="000000"/>
                </a:solidFill>
                <a:effectLst/>
                <a:uLnTx/>
                <a:uFillTx/>
                <a:latin typeface="Cambria" panose="02040503050406030204" pitchFamily="18" charset="0"/>
                <a:ea typeface="Cambria" panose="02040503050406030204" pitchFamily="18" charset="0"/>
                <a:sym typeface="Arial"/>
              </a:rPr>
              <a:t>nhiều</a:t>
            </a:r>
            <a:r>
              <a:rPr kumimoji="0" lang="en-US" sz="3200" b="1" i="0" u="none" strike="noStrike" kern="0" cap="none" spc="0" normalizeH="0" noProof="0" dirty="0">
                <a:ln>
                  <a:noFill/>
                </a:ln>
                <a:solidFill>
                  <a:srgbClr val="000000"/>
                </a:solidFill>
                <a:effectLst/>
                <a:uLnTx/>
                <a:uFillTx/>
                <a:latin typeface="Cambria" panose="02040503050406030204" pitchFamily="18" charset="0"/>
                <a:ea typeface="Cambria" panose="02040503050406030204" pitchFamily="18" charset="0"/>
                <a:sym typeface="Arial"/>
              </a:rPr>
              <a:t>!</a:t>
            </a:r>
            <a:endParaRPr kumimoji="0" lang="en-US" sz="3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pic>
        <p:nvPicPr>
          <p:cNvPr id="7" name="Picture 2" descr="C:\Users\HP\Desktop\school-bus-260nw-145141642.jpg">
            <a:extLst>
              <a:ext uri="{FF2B5EF4-FFF2-40B4-BE49-F238E27FC236}">
                <a16:creationId xmlns:a16="http://schemas.microsoft.com/office/drawing/2014/main" id="{C6736188-129C-4EB3-B321-1920B5E126D9}"/>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57" b="92857" l="454" r="100000">
                        <a14:foregroundMark x1="17914" y1="73929" x2="24263" y2="79286"/>
                        <a14:foregroundMark x1="68934" y1="73929" x2="75057" y2="792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29418" y="3438021"/>
            <a:ext cx="6344275" cy="39649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76A5781-FB5B-030D-4D33-778A57C655CD}"/>
              </a:ext>
            </a:extLst>
          </p:cNvPr>
          <p:cNvPicPr>
            <a:picLocks noChangeAspect="1"/>
          </p:cNvPicPr>
          <p:nvPr/>
        </p:nvPicPr>
        <p:blipFill>
          <a:blip r:embed="rId8"/>
          <a:stretch>
            <a:fillRect/>
          </a:stretch>
        </p:blipFill>
        <p:spPr>
          <a:xfrm>
            <a:off x="463978" y="1024415"/>
            <a:ext cx="6937849" cy="2469094"/>
          </a:xfrm>
          <a:prstGeom prst="rect">
            <a:avLst/>
          </a:prstGeom>
        </p:spPr>
      </p:pic>
    </p:spTree>
    <p:extLst>
      <p:ext uri="{BB962C8B-B14F-4D97-AF65-F5344CB8AC3E}">
        <p14:creationId xmlns:p14="http://schemas.microsoft.com/office/powerpoint/2010/main" val="366770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grpId="1" nodeType="clickEffect">
                                  <p:stCondLst>
                                    <p:cond delay="0"/>
                                  </p:stCondLst>
                                  <p:childTnLst>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2050"/>
                                        </p:tgtEl>
                                      </p:cBhvr>
                                    </p:animEffect>
                                    <p:set>
                                      <p:cBhvr>
                                        <p:cTn id="17" dur="1" fill="hold">
                                          <p:stCondLst>
                                            <p:cond delay="499"/>
                                          </p:stCondLst>
                                        </p:cTn>
                                        <p:tgtEl>
                                          <p:spTgt spid="205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051"/>
                                        </p:tgtEl>
                                      </p:cBhvr>
                                    </p:animEffect>
                                    <p:set>
                                      <p:cBhvr>
                                        <p:cTn id="20" dur="1" fill="hold">
                                          <p:stCondLst>
                                            <p:cond delay="499"/>
                                          </p:stCondLst>
                                        </p:cTn>
                                        <p:tgtEl>
                                          <p:spTgt spid="205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ppt_w</p:attrName>
                                        </p:attrNameLst>
                                      </p:cBhvr>
                                      <p:tavLst>
                                        <p:tav tm="0">
                                          <p:val>
                                            <p:fltVal val="0"/>
                                          </p:val>
                                        </p:tav>
                                        <p:tav tm="100000">
                                          <p:val>
                                            <p:strVal val="#ppt_w"/>
                                          </p:val>
                                        </p:tav>
                                      </p:tavLst>
                                    </p:anim>
                                    <p:anim calcmode="lin" valueType="num">
                                      <p:cBhvr>
                                        <p:cTn id="26" dur="500" fill="hold"/>
                                        <p:tgtEl>
                                          <p:spTgt spid="7"/>
                                        </p:tgtEl>
                                        <p:attrNameLst>
                                          <p:attrName>ppt_h</p:attrName>
                                        </p:attrNameLst>
                                      </p:cBhvr>
                                      <p:tavLst>
                                        <p:tav tm="0">
                                          <p:val>
                                            <p:fltVal val="0"/>
                                          </p:val>
                                        </p:tav>
                                        <p:tav tm="100000">
                                          <p:val>
                                            <p:strVal val="#ppt_h"/>
                                          </p:val>
                                        </p:tav>
                                      </p:tavLst>
                                    </p:anim>
                                    <p:animEffect transition="in" filter="fade">
                                      <p:cBhvr>
                                        <p:cTn id="27" dur="500"/>
                                        <p:tgtEl>
                                          <p:spTgt spid="7"/>
                                        </p:tgtEl>
                                      </p:cBhvr>
                                    </p:animEffect>
                                  </p:childTnLst>
                                </p:cTn>
                              </p:par>
                              <p:par>
                                <p:cTn id="28" presetID="63" presetClass="path" presetSubtype="0" accel="50000" decel="50000" fill="hold" nodeType="withEffect">
                                  <p:stCondLst>
                                    <p:cond delay="900"/>
                                  </p:stCondLst>
                                  <p:childTnLst>
                                    <p:animMotion origin="layout" path="M 3.75E-6 3.7037E-6 L 1.29739 -0.00371 " pathEditMode="relative" rAng="0" ptsTypes="AA">
                                      <p:cBhvr>
                                        <p:cTn id="29" dur="2000" fill="hold"/>
                                        <p:tgtEl>
                                          <p:spTgt spid="7"/>
                                        </p:tgtEl>
                                        <p:attrNameLst>
                                          <p:attrName>ppt_x</p:attrName>
                                          <p:attrName>ppt_y</p:attrName>
                                        </p:attrNameLst>
                                      </p:cBhvr>
                                      <p:rCtr x="64870" y="-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图片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4764"/>
            <a:ext cx="9096375"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9">
            <a:hlinkClick r:id="rId4" action="ppaction://hlinksldjump" highlightClick="1"/>
          </p:cNvPr>
          <p:cNvSpPr>
            <a:spLocks noChangeArrowheads="1"/>
          </p:cNvSpPr>
          <p:nvPr/>
        </p:nvSpPr>
        <p:spPr bwMode="auto">
          <a:xfrm>
            <a:off x="8077200" y="3124200"/>
            <a:ext cx="1295400" cy="585788"/>
          </a:xfrm>
          <a:prstGeom prst="actionButtonForwardNex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字魂59号-创粗黑"/>
              <a:ea typeface="+mn-ea"/>
              <a:cs typeface="+mn-ea"/>
              <a:sym typeface="+mn-lt"/>
            </a:endParaRPr>
          </a:p>
        </p:txBody>
      </p:sp>
      <p:pic>
        <p:nvPicPr>
          <p:cNvPr id="16389" name="图片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7375" y="1360488"/>
            <a:ext cx="19637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68BD5E8A-655D-E495-7B03-67B135E0AEF6}"/>
              </a:ext>
            </a:extLst>
          </p:cNvPr>
          <p:cNvSpPr txBox="1"/>
          <p:nvPr/>
        </p:nvSpPr>
        <p:spPr>
          <a:xfrm>
            <a:off x="3238499" y="1838325"/>
            <a:ext cx="5629275" cy="1200329"/>
          </a:xfrm>
          <a:prstGeom prst="rect">
            <a:avLst/>
          </a:prstGeom>
          <a:noFill/>
        </p:spPr>
        <p:txBody>
          <a:bodyPr wrap="square" rtlCol="0">
            <a:spAutoFit/>
          </a:bodyPr>
          <a:lstStyle/>
          <a:p>
            <a:r>
              <a:rPr lang="en-US" sz="7200" dirty="0">
                <a:solidFill>
                  <a:srgbClr val="002060"/>
                </a:solidFill>
                <a:latin typeface="UTM Showcard" panose="02040603050506020204" pitchFamily="18" charset="0"/>
              </a:rPr>
              <a:t>KHÁM PHÁ</a:t>
            </a:r>
          </a:p>
        </p:txBody>
      </p:sp>
    </p:spTree>
    <p:extLst>
      <p:ext uri="{BB962C8B-B14F-4D97-AF65-F5344CB8AC3E}">
        <p14:creationId xmlns:p14="http://schemas.microsoft.com/office/powerpoint/2010/main" val="193771883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6" descr="C:\Documents and Settings\Admin\My Documents\My Pictures\26.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286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1346;p51">
            <a:extLst>
              <a:ext uri="{FF2B5EF4-FFF2-40B4-BE49-F238E27FC236}">
                <a16:creationId xmlns:a16="http://schemas.microsoft.com/office/drawing/2014/main" id="{4066C185-CD6C-5497-93FF-AA16C3BA67B4}"/>
              </a:ext>
            </a:extLst>
          </p:cNvPr>
          <p:cNvSpPr/>
          <p:nvPr/>
        </p:nvSpPr>
        <p:spPr>
          <a:xfrm flipH="1">
            <a:off x="990594" y="981076"/>
            <a:ext cx="8944303" cy="2686050"/>
          </a:xfrm>
          <a:custGeom>
            <a:avLst/>
            <a:gdLst>
              <a:gd name="connsiteX0" fmla="*/ 5687169 w 8944303"/>
              <a:gd name="connsiteY0" fmla="*/ 210 h 2686050"/>
              <a:gd name="connsiteX1" fmla="*/ 4819068 w 8944303"/>
              <a:gd name="connsiteY1" fmla="*/ 17923 h 2686050"/>
              <a:gd name="connsiteX2" fmla="*/ 1092545 w 8944303"/>
              <a:gd name="connsiteY2" fmla="*/ 140860 h 2686050"/>
              <a:gd name="connsiteX3" fmla="*/ 986258 w 8944303"/>
              <a:gd name="connsiteY3" fmla="*/ 2110166 h 2686050"/>
              <a:gd name="connsiteX4" fmla="*/ 2100923 w 8944303"/>
              <a:gd name="connsiteY4" fmla="*/ 2205268 h 2686050"/>
              <a:gd name="connsiteX5" fmla="*/ 2754292 w 8944303"/>
              <a:gd name="connsiteY5" fmla="*/ 2193881 h 2686050"/>
              <a:gd name="connsiteX6" fmla="*/ 2960392 w 8944303"/>
              <a:gd name="connsiteY6" fmla="*/ 2664541 h 2686050"/>
              <a:gd name="connsiteX7" fmla="*/ 3015424 w 8944303"/>
              <a:gd name="connsiteY7" fmla="*/ 2686050 h 2686050"/>
              <a:gd name="connsiteX8" fmla="*/ 4873560 w 8944303"/>
              <a:gd name="connsiteY8" fmla="*/ 2158455 h 2686050"/>
              <a:gd name="connsiteX9" fmla="*/ 8454411 w 8944303"/>
              <a:gd name="connsiteY9" fmla="*/ 1930506 h 2686050"/>
              <a:gd name="connsiteX10" fmla="*/ 8390207 w 8944303"/>
              <a:gd name="connsiteY10" fmla="*/ 302175 h 2686050"/>
              <a:gd name="connsiteX11" fmla="*/ 5687169 w 8944303"/>
              <a:gd name="connsiteY11" fmla="*/ 21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44303" h="2686050" fill="none" extrusionOk="0">
                <a:moveTo>
                  <a:pt x="5687169" y="210"/>
                </a:moveTo>
                <a:cubicBezTo>
                  <a:pt x="5180553" y="210"/>
                  <a:pt x="4819067" y="17923"/>
                  <a:pt x="4819068" y="17923"/>
                </a:cubicBezTo>
                <a:cubicBezTo>
                  <a:pt x="4840779" y="-12188"/>
                  <a:pt x="1361912" y="38336"/>
                  <a:pt x="1092545" y="140860"/>
                </a:cubicBezTo>
                <a:cubicBezTo>
                  <a:pt x="21594" y="365642"/>
                  <a:pt x="785964" y="1985960"/>
                  <a:pt x="986258" y="2110166"/>
                </a:cubicBezTo>
                <a:cubicBezTo>
                  <a:pt x="1050925" y="2183440"/>
                  <a:pt x="1572288" y="2207776"/>
                  <a:pt x="2100923" y="2205268"/>
                </a:cubicBezTo>
                <a:cubicBezTo>
                  <a:pt x="2455394" y="2205268"/>
                  <a:pt x="2754292" y="2193881"/>
                  <a:pt x="2754292" y="2193881"/>
                </a:cubicBezTo>
                <a:cubicBezTo>
                  <a:pt x="2755032" y="2167809"/>
                  <a:pt x="2949800" y="2530962"/>
                  <a:pt x="2960392" y="2664541"/>
                </a:cubicBezTo>
                <a:cubicBezTo>
                  <a:pt x="2960509" y="2680344"/>
                  <a:pt x="2981769" y="2686122"/>
                  <a:pt x="3015424" y="2686050"/>
                </a:cubicBezTo>
                <a:cubicBezTo>
                  <a:pt x="3319920" y="2683914"/>
                  <a:pt x="4749853" y="2208009"/>
                  <a:pt x="4873560" y="2158455"/>
                </a:cubicBezTo>
                <a:cubicBezTo>
                  <a:pt x="5031918" y="2164467"/>
                  <a:pt x="8220313" y="2199785"/>
                  <a:pt x="8454411" y="1930506"/>
                </a:cubicBezTo>
                <a:cubicBezTo>
                  <a:pt x="8679888" y="1732194"/>
                  <a:pt x="9004015" y="537387"/>
                  <a:pt x="8390207" y="302175"/>
                </a:cubicBezTo>
                <a:cubicBezTo>
                  <a:pt x="7634665" y="42217"/>
                  <a:pt x="6582425" y="-32384"/>
                  <a:pt x="5687169" y="210"/>
                </a:cubicBezTo>
                <a:close/>
              </a:path>
              <a:path w="8944303" h="2686050" stroke="0" extrusionOk="0">
                <a:moveTo>
                  <a:pt x="5687169" y="210"/>
                </a:moveTo>
                <a:cubicBezTo>
                  <a:pt x="5180552" y="210"/>
                  <a:pt x="4819068" y="17923"/>
                  <a:pt x="4819068" y="17923"/>
                </a:cubicBezTo>
                <a:cubicBezTo>
                  <a:pt x="4865677" y="-40974"/>
                  <a:pt x="1452216" y="91879"/>
                  <a:pt x="1092545" y="140860"/>
                </a:cubicBezTo>
                <a:cubicBezTo>
                  <a:pt x="-58561" y="393593"/>
                  <a:pt x="769125" y="2003568"/>
                  <a:pt x="986258" y="2110166"/>
                </a:cubicBezTo>
                <a:cubicBezTo>
                  <a:pt x="1196162" y="2152515"/>
                  <a:pt x="1629665" y="2168535"/>
                  <a:pt x="2100923" y="2205268"/>
                </a:cubicBezTo>
                <a:cubicBezTo>
                  <a:pt x="2455395" y="2205268"/>
                  <a:pt x="2754291" y="2193881"/>
                  <a:pt x="2754292" y="2193881"/>
                </a:cubicBezTo>
                <a:cubicBezTo>
                  <a:pt x="2729655" y="2215389"/>
                  <a:pt x="2927049" y="2521063"/>
                  <a:pt x="2960392" y="2664541"/>
                </a:cubicBezTo>
                <a:cubicBezTo>
                  <a:pt x="2960879" y="2677830"/>
                  <a:pt x="2980393" y="2682580"/>
                  <a:pt x="3015424" y="2686050"/>
                </a:cubicBezTo>
                <a:cubicBezTo>
                  <a:pt x="3318149" y="2663663"/>
                  <a:pt x="4770189" y="2193751"/>
                  <a:pt x="4873560" y="2158455"/>
                </a:cubicBezTo>
                <a:cubicBezTo>
                  <a:pt x="5015401" y="2087607"/>
                  <a:pt x="8193506" y="2142420"/>
                  <a:pt x="8454411" y="1930506"/>
                </a:cubicBezTo>
                <a:cubicBezTo>
                  <a:pt x="8642124" y="1521195"/>
                  <a:pt x="8939892" y="455853"/>
                  <a:pt x="8390207" y="302175"/>
                </a:cubicBezTo>
                <a:cubicBezTo>
                  <a:pt x="7638733" y="128066"/>
                  <a:pt x="6465927" y="-164487"/>
                  <a:pt x="5687169" y="210"/>
                </a:cubicBezTo>
                <a:close/>
              </a:path>
            </a:pathLst>
          </a:custGeom>
          <a:solidFill>
            <a:schemeClr val="bg1">
              <a:lumMod val="40000"/>
              <a:lumOff val="60000"/>
            </a:schemeClr>
          </a:solidFill>
          <a:ln>
            <a:extLst>
              <a:ext uri="{C807C97D-BFC1-408E-A445-0C87EB9F89A2}">
                <ask:lineSketchStyleProps xmlns:ask="http://schemas.microsoft.com/office/drawing/2018/sketchyshapes" sd="289962170">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k:type>
                    <ask:lineSketchFreehand/>
                  </ask:type>
                </ask:lineSketchStyleProps>
              </a:ext>
            </a:extLst>
          </a:ln>
        </p:spPr>
        <p:style>
          <a:lnRef idx="2">
            <a:schemeClr val="dk1"/>
          </a:lnRef>
          <a:fillRef idx="1">
            <a:schemeClr val="lt1"/>
          </a:fillRef>
          <a:effectRef idx="0">
            <a:schemeClr val="dk1"/>
          </a:effectRef>
          <a:fontRef idx="minor">
            <a:schemeClr val="dk1"/>
          </a:fontRef>
        </p:style>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704940"/>
              </a:solidFill>
              <a:effectLst/>
              <a:uLnTx/>
              <a:uFillTx/>
              <a:latin typeface="Arial"/>
              <a:ea typeface="+mn-ea"/>
              <a:cs typeface="+mn-cs"/>
            </a:endParaRPr>
          </a:p>
        </p:txBody>
      </p:sp>
      <p:sp>
        <p:nvSpPr>
          <p:cNvPr id="3" name="TextBox 2">
            <a:extLst>
              <a:ext uri="{FF2B5EF4-FFF2-40B4-BE49-F238E27FC236}">
                <a16:creationId xmlns:a16="http://schemas.microsoft.com/office/drawing/2014/main" id="{BDA99321-C399-5D8E-DB49-1C02FD1C0229}"/>
              </a:ext>
            </a:extLst>
          </p:cNvPr>
          <p:cNvSpPr txBox="1"/>
          <p:nvPr/>
        </p:nvSpPr>
        <p:spPr>
          <a:xfrm>
            <a:off x="1762539" y="1407701"/>
            <a:ext cx="7138639" cy="1446550"/>
          </a:xfrm>
          <a:prstGeom prst="rect">
            <a:avLst/>
          </a:prstGeom>
          <a:noFill/>
        </p:spPr>
        <p:txBody>
          <a:bodyPr wrap="square" rtlCol="0">
            <a:spAutoFit/>
          </a:bodyPr>
          <a:lstStyle/>
          <a:p>
            <a:pPr lvl="0" algn="ctr">
              <a:defRPr/>
            </a:pPr>
            <a:r>
              <a:rPr lang="en-US" sz="4400" b="1" dirty="0" err="1">
                <a:solidFill>
                  <a:srgbClr val="002060"/>
                </a:solidFill>
                <a:latin typeface="Arial"/>
              </a:rPr>
              <a:t>Hoạt</a:t>
            </a:r>
            <a:r>
              <a:rPr lang="en-US" sz="4400" b="1" dirty="0">
                <a:solidFill>
                  <a:srgbClr val="002060"/>
                </a:solidFill>
                <a:latin typeface="Arial"/>
              </a:rPr>
              <a:t> </a:t>
            </a:r>
            <a:r>
              <a:rPr lang="en-US" sz="4400" b="1" dirty="0" err="1">
                <a:solidFill>
                  <a:srgbClr val="002060"/>
                </a:solidFill>
                <a:latin typeface="Arial"/>
              </a:rPr>
              <a:t>động</a:t>
            </a:r>
            <a:r>
              <a:rPr lang="en-US" sz="4400" b="1" dirty="0">
                <a:solidFill>
                  <a:srgbClr val="002060"/>
                </a:solidFill>
                <a:latin typeface="Arial"/>
              </a:rPr>
              <a:t> 3: </a:t>
            </a:r>
            <a:r>
              <a:rPr lang="en-US" sz="4400" b="1" dirty="0" err="1">
                <a:solidFill>
                  <a:srgbClr val="002060"/>
                </a:solidFill>
                <a:latin typeface="Arial"/>
              </a:rPr>
              <a:t>Tìm</a:t>
            </a:r>
            <a:r>
              <a:rPr lang="en-US" sz="4400" b="1" dirty="0">
                <a:solidFill>
                  <a:srgbClr val="002060"/>
                </a:solidFill>
                <a:latin typeface="Arial"/>
              </a:rPr>
              <a:t> </a:t>
            </a:r>
            <a:r>
              <a:rPr lang="en-US" sz="4400" b="1" dirty="0" err="1">
                <a:solidFill>
                  <a:srgbClr val="002060"/>
                </a:solidFill>
                <a:latin typeface="Arial"/>
              </a:rPr>
              <a:t>hiểu</a:t>
            </a:r>
            <a:r>
              <a:rPr lang="en-US" sz="4400" b="1" dirty="0">
                <a:solidFill>
                  <a:srgbClr val="002060"/>
                </a:solidFill>
                <a:latin typeface="Arial"/>
              </a:rPr>
              <a:t> </a:t>
            </a:r>
            <a:r>
              <a:rPr lang="en-US" sz="4400" b="1" dirty="0" err="1">
                <a:solidFill>
                  <a:srgbClr val="002060"/>
                </a:solidFill>
                <a:latin typeface="Arial"/>
              </a:rPr>
              <a:t>về</a:t>
            </a:r>
            <a:r>
              <a:rPr lang="en-US" sz="4400" b="1" dirty="0">
                <a:solidFill>
                  <a:srgbClr val="002060"/>
                </a:solidFill>
                <a:latin typeface="Arial"/>
              </a:rPr>
              <a:t> </a:t>
            </a:r>
            <a:r>
              <a:rPr lang="en-US" sz="4400" b="1" dirty="0" err="1">
                <a:solidFill>
                  <a:srgbClr val="002060"/>
                </a:solidFill>
                <a:latin typeface="Arial"/>
              </a:rPr>
              <a:t>chợ</a:t>
            </a:r>
            <a:r>
              <a:rPr lang="en-US" sz="4400" b="1" dirty="0">
                <a:solidFill>
                  <a:srgbClr val="002060"/>
                </a:solidFill>
                <a:latin typeface="Arial"/>
              </a:rPr>
              <a:t> </a:t>
            </a:r>
            <a:r>
              <a:rPr lang="en-US" sz="4400" b="1" dirty="0" err="1">
                <a:solidFill>
                  <a:srgbClr val="002060"/>
                </a:solidFill>
                <a:latin typeface="Arial"/>
              </a:rPr>
              <a:t>phiên</a:t>
            </a:r>
            <a:r>
              <a:rPr lang="en-US" sz="4400" b="1" dirty="0">
                <a:solidFill>
                  <a:srgbClr val="002060"/>
                </a:solidFill>
                <a:latin typeface="Arial"/>
              </a:rPr>
              <a:t> </a:t>
            </a:r>
            <a:r>
              <a:rPr lang="en-US" sz="4400" b="1" dirty="0" err="1">
                <a:solidFill>
                  <a:srgbClr val="002060"/>
                </a:solidFill>
                <a:latin typeface="Arial"/>
              </a:rPr>
              <a:t>vùng</a:t>
            </a:r>
            <a:r>
              <a:rPr lang="en-US" sz="4400" b="1" dirty="0">
                <a:solidFill>
                  <a:srgbClr val="002060"/>
                </a:solidFill>
                <a:latin typeface="Arial"/>
              </a:rPr>
              <a:t> </a:t>
            </a:r>
            <a:r>
              <a:rPr lang="en-US" sz="4400" b="1" dirty="0" err="1">
                <a:solidFill>
                  <a:srgbClr val="002060"/>
                </a:solidFill>
                <a:latin typeface="Arial"/>
              </a:rPr>
              <a:t>cao</a:t>
            </a:r>
            <a:endParaRPr kumimoji="0" lang="en-US" sz="4400" b="1" i="0" u="none" strike="noStrike" kern="1200" cap="none" spc="0" normalizeH="0" baseline="0" noProof="0" dirty="0">
              <a:ln>
                <a:noFill/>
              </a:ln>
              <a:solidFill>
                <a:srgbClr val="002060"/>
              </a:solidFill>
              <a:effectLst/>
              <a:uLnTx/>
              <a:uFillTx/>
              <a:latin typeface="Arial"/>
            </a:endParaRPr>
          </a:p>
        </p:txBody>
      </p:sp>
      <p:pic>
        <p:nvPicPr>
          <p:cNvPr id="4" name="图片 12">
            <a:extLst>
              <a:ext uri="{FF2B5EF4-FFF2-40B4-BE49-F238E27FC236}">
                <a16:creationId xmlns:a16="http://schemas.microsoft.com/office/drawing/2014/main" id="{5D91CC28-23D4-2ACF-522D-35CE91FC1D55}"/>
              </a:ext>
            </a:extLst>
          </p:cNvPr>
          <p:cNvPicPr>
            <a:picLocks noChangeAspect="1"/>
          </p:cNvPicPr>
          <p:nvPr/>
        </p:nvPicPr>
        <p:blipFill rotWithShape="1">
          <a:blip r:embed="rId4">
            <a:extLst>
              <a:ext uri="{28A0092B-C50C-407E-A947-70E740481C1C}">
                <a14:useLocalDpi xmlns:a14="http://schemas.microsoft.com/office/drawing/2010/main" val="0"/>
              </a:ext>
            </a:extLst>
          </a:blip>
          <a:srcRect l="8008" t="35025" r="59440" b="34782"/>
          <a:stretch/>
        </p:blipFill>
        <p:spPr>
          <a:xfrm>
            <a:off x="6688005" y="2829194"/>
            <a:ext cx="3433272" cy="3949119"/>
          </a:xfrm>
          <a:prstGeom prst="rect">
            <a:avLst/>
          </a:prstGeom>
        </p:spPr>
      </p:pic>
      <p:pic>
        <p:nvPicPr>
          <p:cNvPr id="5" name="图片 13">
            <a:extLst>
              <a:ext uri="{FF2B5EF4-FFF2-40B4-BE49-F238E27FC236}">
                <a16:creationId xmlns:a16="http://schemas.microsoft.com/office/drawing/2014/main" id="{0691E221-6DFF-CDE7-4969-6A4BA1E1B595}"/>
              </a:ext>
            </a:extLst>
          </p:cNvPr>
          <p:cNvPicPr>
            <a:picLocks noChangeAspect="1"/>
          </p:cNvPicPr>
          <p:nvPr/>
        </p:nvPicPr>
        <p:blipFill rotWithShape="1">
          <a:blip r:embed="rId4">
            <a:extLst>
              <a:ext uri="{28A0092B-C50C-407E-A947-70E740481C1C}">
                <a14:useLocalDpi xmlns:a14="http://schemas.microsoft.com/office/drawing/2010/main" val="0"/>
              </a:ext>
            </a:extLst>
          </a:blip>
          <a:srcRect l="56471" t="36973" r="10977" b="32834"/>
          <a:stretch/>
        </p:blipFill>
        <p:spPr>
          <a:xfrm>
            <a:off x="9178482" y="3040697"/>
            <a:ext cx="3461637" cy="3949119"/>
          </a:xfrm>
          <a:prstGeom prst="rect">
            <a:avLst/>
          </a:prstGeom>
        </p:spPr>
      </p:pic>
      <p:pic>
        <p:nvPicPr>
          <p:cNvPr id="6" name="Picture 5">
            <a:extLst>
              <a:ext uri="{FF2B5EF4-FFF2-40B4-BE49-F238E27FC236}">
                <a16:creationId xmlns:a16="http://schemas.microsoft.com/office/drawing/2014/main" id="{7BE5A64B-FE8A-0210-4546-3FA169ABF636}"/>
              </a:ext>
            </a:extLst>
          </p:cNvPr>
          <p:cNvPicPr>
            <a:picLocks noChangeAspect="1"/>
          </p:cNvPicPr>
          <p:nvPr/>
        </p:nvPicPr>
        <p:blipFill>
          <a:blip r:embed="rId5"/>
          <a:stretch>
            <a:fillRect/>
          </a:stretch>
        </p:blipFill>
        <p:spPr>
          <a:xfrm>
            <a:off x="819150" y="3518052"/>
            <a:ext cx="5233987" cy="2958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14:presetBounceEnd="44000">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14:bounceEnd="44000">
                                          <p:cBhvr additive="base">
                                            <p:cTn id="17" dur="500" fill="hold"/>
                                            <p:tgtEl>
                                              <p:spTgt spid="2"/>
                                            </p:tgtEl>
                                            <p:attrNameLst>
                                              <p:attrName>ppt_x</p:attrName>
                                            </p:attrNameLst>
                                          </p:cBhvr>
                                          <p:tavLst>
                                            <p:tav tm="0">
                                              <p:val>
                                                <p:strVal val="0-#ppt_w/2"/>
                                              </p:val>
                                            </p:tav>
                                            <p:tav tm="100000">
                                              <p:val>
                                                <p:strVal val="#ppt_x"/>
                                              </p:val>
                                            </p:tav>
                                          </p:tavLst>
                                        </p:anim>
                                        <p:anim calcmode="lin" valueType="num" p14:bounceEnd="44000">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14:presetBounceEnd="84000">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14:bounceEnd="84000">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14:bounceEnd="84000">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par>
                                    <p:cTn id="19" presetID="2" presetClass="entr" presetSubtype="1" fill="hold" nodeType="withEffect">
                                      <p:stCondLst>
                                        <p:cond delay="0"/>
                                      </p:stCondLst>
                                      <p:iterate type="wd">
                                        <p:tmPct val="10000"/>
                                      </p:iterate>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1" fontAlgn="base" latinLnBrk="0" hangingPunct="1">
          <a:lnSpc>
            <a:spcPct val="100000"/>
          </a:lnSpc>
          <a:spcBef>
            <a:spcPct val="0"/>
          </a:spcBef>
          <a:spcAft>
            <a:spcPct val="0"/>
          </a:spcAft>
          <a:buClrTx/>
          <a:buSzTx/>
          <a:buFontTx/>
          <a:buNone/>
          <a:defRPr kumimoji="1" lang="en-US" sz="2400" b="0" i="0" u="none" strike="noStrike" cap="none" normalizeH="0" baseline="0" smtClean="0">
            <a:ln>
              <a:noFill/>
            </a:ln>
            <a:solidFill>
              <a:schemeClr val="tx1"/>
            </a:solidFill>
            <a:effectLst/>
            <a:latin typeface="Times New Roman" panose="02020603050405020304" pitchFamily="18" charset="0"/>
            <a:ea typeface="宋体" panose="02010600030101010101"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m4mfaxs">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lidesMania">
  <a:themeElements>
    <a:clrScheme name="Simple Light">
      <a:dk1>
        <a:srgbClr val="000000"/>
      </a:dk1>
      <a:lt1>
        <a:srgbClr val="E69138"/>
      </a:lt1>
      <a:dk2>
        <a:srgbClr val="FFFFFF"/>
      </a:dk2>
      <a:lt2>
        <a:srgbClr val="F5D203"/>
      </a:lt2>
      <a:accent1>
        <a:srgbClr val="88C100"/>
      </a:accent1>
      <a:accent2>
        <a:srgbClr val="CCD420"/>
      </a:accent2>
      <a:accent3>
        <a:srgbClr val="63CAC3"/>
      </a:accent3>
      <a:accent4>
        <a:srgbClr val="01819A"/>
      </a:accent4>
      <a:accent5>
        <a:srgbClr val="A46FDB"/>
      </a:accent5>
      <a:accent6>
        <a:srgbClr val="F77C7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242</TotalTime>
  <Words>977</Words>
  <Application>Microsoft Office PowerPoint</Application>
  <PresentationFormat>Widescreen</PresentationFormat>
  <Paragraphs>98</Paragraphs>
  <Slides>27</Slides>
  <Notes>25</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27</vt:i4>
      </vt:variant>
    </vt:vector>
  </HeadingPairs>
  <TitlesOfParts>
    <vt:vector size="43" baseType="lpstr">
      <vt:lpstr>Barriecito</vt:lpstr>
      <vt:lpstr>Gochi Hand</vt:lpstr>
      <vt:lpstr>黑体</vt:lpstr>
      <vt:lpstr>字魂59号-创粗黑</vt:lpstr>
      <vt:lpstr>Arial</vt:lpstr>
      <vt:lpstr>Calibri</vt:lpstr>
      <vt:lpstr>Cambria</vt:lpstr>
      <vt:lpstr>Tahoma</vt:lpstr>
      <vt:lpstr>Times New Roman</vt:lpstr>
      <vt:lpstr>UTM Aptima</vt:lpstr>
      <vt:lpstr>UTM Duepuntozero</vt:lpstr>
      <vt:lpstr>UTM Showcard</vt:lpstr>
      <vt:lpstr>默认设计模板</vt:lpstr>
      <vt:lpstr>Office 主题</vt:lpstr>
      <vt:lpstr>SlidesMania</vt:lpstr>
      <vt:lpstr>1_SlidesMania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54</cp:revision>
  <dcterms:created xsi:type="dcterms:W3CDTF">2023-07-20T14:15:29Z</dcterms:created>
  <dcterms:modified xsi:type="dcterms:W3CDTF">2023-10-09T12:41:52Z</dcterms:modified>
</cp:coreProperties>
</file>