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1"/>
  </p:notesMasterIdLst>
  <p:sldIdLst>
    <p:sldId id="279" r:id="rId4"/>
    <p:sldId id="280" r:id="rId5"/>
    <p:sldId id="289" r:id="rId6"/>
    <p:sldId id="301" r:id="rId7"/>
    <p:sldId id="302" r:id="rId8"/>
    <p:sldId id="303" r:id="rId9"/>
    <p:sldId id="30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21" autoAdjust="0"/>
    <p:restoredTop sz="94660"/>
  </p:normalViewPr>
  <p:slideViewPr>
    <p:cSldViewPr snapToGrid="0">
      <p:cViewPr varScale="1">
        <p:scale>
          <a:sx n="72" d="100"/>
          <a:sy n="72" d="100"/>
        </p:scale>
        <p:origin x="9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C22D8-6542-40D3-A187-A4502AB30348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AA34C-D92F-44EA-8022-68EB5FE7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1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3DC32-A42D-A0B1-80F7-8746814B4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EA7A3-D408-C89C-B8DA-6FF0456F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18354-C476-CE0C-E206-D4086BB15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2D24A-32A5-4745-50CD-2595606CE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C7F5F-1FB8-E11D-2C46-04C8DB2A0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74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D5AB-A967-4810-654F-541F2BBEF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CA9CDB-D74D-FF35-982D-1412DAFE9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B7095-39F7-D731-8647-154107814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7A827-D989-98EF-7DCE-420F1A6CF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36654-BE08-9286-1F63-74FAEE83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4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A98934-4EB6-BE36-76AA-0C27EF53A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2275B-B913-2A0C-D739-95D3211E7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F2F55-F722-0153-6E9F-C745FB176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B31C9-5E17-C927-5F71-734BF306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52E24-D3A0-492D-1D0A-887DE195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73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4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59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7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03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71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52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69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61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E185-2FF3-90F7-0780-189ECD10A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6BE2A-F5F0-B655-76B9-A004B8F7A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A1172-05DB-3996-B8B3-8914034C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8D518-42B0-C6CC-9B7F-F4E10462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6EBA6-C4BC-1FD1-0528-85FCA2CB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4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9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23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60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2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0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9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5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C2E66-FA28-5CCA-D8D4-3CC6FFAE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CFACF-D7DA-A1DB-4CAC-6A8CD1C21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419D7-EAAF-990E-068F-1B49C87B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3C2D2-494A-D0F7-ED63-DB87607E1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E52A0-6995-AB65-F1F2-C8CAC40B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903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0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4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1514-1ED2-B0E5-ED53-7FA5417E9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8B2CA-60DF-B9EF-91FB-5980DEA21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8007C-966F-E803-2626-DC5F9AEB1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1BB39-534B-3620-EDEF-E89DEDB8F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9295C-06AC-260F-293E-9C1E65927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E60DF-6267-586B-EE4F-46CD120D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A5976-DF2F-61D6-24B3-82709048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85B71-69E3-8F6A-A44B-7E79639EA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3D821-C3FB-1CBF-0A0D-20AEBE451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DCF19D-37B4-6803-ACBD-1C3BA021B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DE47C7-0F18-A3C5-30E4-15EC135F3A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414304-AC9A-8736-69BA-A5E7443F2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4A74C-BC63-9F9C-1FA4-AF803EDA5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2DD66D-D17A-2887-8794-AB76D48C9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95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8167F-2BF0-2E06-FD99-335D098AC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107C0D-8036-5A94-FFD9-BDC2960B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E408C0-D2BB-2DCF-2548-85ED88B26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2B01B-467B-D5AE-420F-932C5CFE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7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22FEC8-1186-084D-DA6D-6AAEEB416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FC207D-583C-B221-FEBC-CF8571A0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95A50-626F-93C3-1156-C5FE4693D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2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4E62E-1BD1-0C80-7882-5E2C9CD9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7C134-96DC-0037-095C-A033EA5AE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BE172-6EE5-1A92-F1A5-EFBC3C04A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EEA0D-AF5C-CED6-5D9F-56CD748C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DB263-BEE8-4A21-D49B-FA0B828A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06FD9-2E08-886E-F75A-CE037207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0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D6251-5D06-71CF-415D-8A2F2627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C65A7-CB10-5DB0-C98D-751416C66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E201B-0587-D8EF-AE34-0E1260E3B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BA3AF-197A-5024-F27D-4199043B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14EC0-91FD-C6D3-907C-74ECEBC28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84EAA-A378-ADE4-6AE5-5059A7833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32F54F-948A-C75E-E975-34FEB130B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BFADF-BA2B-44BF-D25C-E8297AAFA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2C8DE-3189-3ADF-921A-504549F33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A94AA-BE27-4BED-86C4-8A50CA4767B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3433C-9DAD-A53B-D703-8A7AABBB3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1CE54-7D42-A62E-FD24-5988355A3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B60DF83-2A63-2607-5CFB-E90F30F3A5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228108" y="301652"/>
            <a:ext cx="1936500" cy="193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1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D89B903-79DE-05CA-CA3F-33300DBB55D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295966" y="-208711"/>
            <a:ext cx="1936500" cy="193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8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37707E-AA0C-C4A7-3B3A-05C1754E4DE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228108" y="301652"/>
            <a:ext cx="1936500" cy="193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6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6.pn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3"/>
            <a:ext cx="6964680" cy="3916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DA3D36-E493-D44B-C566-1B53C91B2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0" y="1216067"/>
            <a:ext cx="7397121" cy="196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5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hám Phá Hiện Tượng Núi Lửa Phun Trào Trong 3 Phút  Hoạt Hình Khoa Học Vui Nhộn_360p">
            <a:hlinkClick r:id="" action="ppaction://media"/>
            <a:extLst>
              <a:ext uri="{FF2B5EF4-FFF2-40B4-BE49-F238E27FC236}">
                <a16:creationId xmlns:a16="http://schemas.microsoft.com/office/drawing/2014/main" id="{1C59065D-EDDB-5CDB-018D-41C7F7218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4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418508" y="3076040"/>
            <a:ext cx="1247506" cy="1431857"/>
          </a:xfrm>
          <a:custGeom>
            <a:avLst/>
            <a:gdLst/>
            <a:ahLst/>
            <a:cxnLst/>
            <a:rect l="l" t="t" r="r" b="b"/>
            <a:pathLst>
              <a:path w="1871259" h="2147786">
                <a:moveTo>
                  <a:pt x="0" y="0"/>
                </a:moveTo>
                <a:lnTo>
                  <a:pt x="1871259" y="0"/>
                </a:lnTo>
                <a:lnTo>
                  <a:pt x="1871259" y="2147786"/>
                </a:lnTo>
                <a:lnTo>
                  <a:pt x="0" y="2147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9312" y="1466877"/>
            <a:ext cx="4604061" cy="4950603"/>
            <a:chOff x="0" y="1740671"/>
            <a:chExt cx="6906091" cy="7425905"/>
          </a:xfrm>
        </p:grpSpPr>
        <p:sp>
          <p:nvSpPr>
            <p:cNvPr id="8" name="Freeform 8"/>
            <p:cNvSpPr/>
            <p:nvPr/>
          </p:nvSpPr>
          <p:spPr>
            <a:xfrm>
              <a:off x="0" y="1740671"/>
              <a:ext cx="6906091" cy="7425905"/>
            </a:xfrm>
            <a:custGeom>
              <a:avLst/>
              <a:gdLst/>
              <a:ahLst/>
              <a:cxnLst/>
              <a:rect l="l" t="t" r="r" b="b"/>
              <a:pathLst>
                <a:path w="6906091" h="7425905">
                  <a:moveTo>
                    <a:pt x="0" y="0"/>
                  </a:moveTo>
                  <a:lnTo>
                    <a:pt x="6906091" y="0"/>
                  </a:lnTo>
                  <a:lnTo>
                    <a:pt x="6906091" y="7425905"/>
                  </a:lnTo>
                  <a:lnTo>
                    <a:pt x="0" y="7425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509094" y="4416986"/>
              <a:ext cx="4057650" cy="13849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mác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-ma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813100" y="2922723"/>
            <a:ext cx="586455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>
              <a:lnSpc>
                <a:spcPts val="5600"/>
              </a:lnSpc>
            </a:pPr>
            <a:r>
              <a:rPr lang="en-US" sz="4800" b="1" dirty="0" err="1">
                <a:solidFill>
                  <a:srgbClr val="000000"/>
                </a:solidFill>
                <a:latin typeface="Cambria"/>
              </a:rPr>
              <a:t>đá</a:t>
            </a:r>
            <a:r>
              <a:rPr lang="en-US" sz="48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</a:rPr>
              <a:t>nóng</a:t>
            </a:r>
            <a:r>
              <a:rPr lang="en-US" sz="48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</a:rPr>
              <a:t>chảy</a:t>
            </a:r>
            <a:r>
              <a:rPr lang="en-US" sz="48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48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</a:rPr>
              <a:t>lòng</a:t>
            </a:r>
            <a:r>
              <a:rPr lang="en-US" sz="48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4800" b="1" dirty="0">
                <a:solidFill>
                  <a:srgbClr val="000000"/>
                </a:solidFill>
                <a:latin typeface="Cambria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1343" y="450597"/>
            <a:ext cx="7409314" cy="1247756"/>
          </a:xfrm>
          <a:prstGeom prst="rect">
            <a:avLst/>
          </a:prstGeom>
        </p:spPr>
      </p:pic>
      <p:pic>
        <p:nvPicPr>
          <p:cNvPr id="1026" name="Picture 2" descr="Mắc ma – Wikipedia tiếng Việt">
            <a:extLst>
              <a:ext uri="{FF2B5EF4-FFF2-40B4-BE49-F238E27FC236}">
                <a16:creationId xmlns:a16="http://schemas.microsoft.com/office/drawing/2014/main" id="{EAFBD9C9-5C5E-C866-7986-89D0BAE76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4502944"/>
            <a:ext cx="3524250" cy="220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90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866775"/>
            <a:ext cx="11358726" cy="5343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E0F96A4D-4A99-4FE4-9830-64CF6052C953}"/>
              </a:ext>
            </a:extLst>
          </p:cNvPr>
          <p:cNvSpPr/>
          <p:nvPr/>
        </p:nvSpPr>
        <p:spPr>
          <a:xfrm>
            <a:off x="470739" y="3589081"/>
            <a:ext cx="3228763" cy="3548092"/>
          </a:xfrm>
          <a:custGeom>
            <a:avLst/>
            <a:gdLst/>
            <a:ahLst/>
            <a:cxnLst/>
            <a:rect l="l" t="t" r="r" b="b"/>
            <a:pathLst>
              <a:path w="4843145" h="5322138">
                <a:moveTo>
                  <a:pt x="0" y="0"/>
                </a:moveTo>
                <a:lnTo>
                  <a:pt x="4843145" y="0"/>
                </a:lnTo>
                <a:lnTo>
                  <a:pt x="4843145" y="5322138"/>
                </a:lnTo>
                <a:lnTo>
                  <a:pt x="0" y="5322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B5183D5-CB12-25FE-1620-551DA30EF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32" y="1353813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6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499730"/>
            <a:ext cx="11358726" cy="5975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C36A9A-56BC-999E-F86F-BA5D9DD421AB}"/>
              </a:ext>
            </a:extLst>
          </p:cNvPr>
          <p:cNvGrpSpPr/>
          <p:nvPr/>
        </p:nvGrpSpPr>
        <p:grpSpPr>
          <a:xfrm>
            <a:off x="227866" y="197758"/>
            <a:ext cx="11488009" cy="1589836"/>
            <a:chOff x="44810" y="368613"/>
            <a:chExt cx="11488009" cy="158983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DE9EC0-55F9-4D05-2D41-B657ACBCCBE5}"/>
                </a:ext>
              </a:extLst>
            </p:cNvPr>
            <p:cNvGrpSpPr/>
            <p:nvPr/>
          </p:nvGrpSpPr>
          <p:grpSpPr>
            <a:xfrm>
              <a:off x="758863" y="368613"/>
              <a:ext cx="10773956" cy="1589836"/>
              <a:chOff x="721540" y="128514"/>
              <a:chExt cx="10773956" cy="158983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85782B-51F4-0557-25E4-158CCC7920B9}"/>
                  </a:ext>
                </a:extLst>
              </p:cNvPr>
              <p:cNvSpPr txBox="1"/>
              <p:nvPr/>
            </p:nvSpPr>
            <p:spPr>
              <a:xfrm>
                <a:off x="721540" y="526534"/>
                <a:ext cx="10773956" cy="1191816"/>
              </a:xfrm>
              <a:prstGeom prst="roundRect">
                <a:avLst/>
              </a:prstGeom>
              <a:solidFill>
                <a:srgbClr val="E0FFC1"/>
              </a:solidFill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Tìm những từ ngữ chỉ hiện tượng tự nhiên có thể gây thiệt hại nặng nề cho đời sống con người.</a:t>
                </a:r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DC345458-DC89-E44E-3720-2F99E4343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97878" y="128514"/>
                <a:ext cx="1859262" cy="604260"/>
              </a:xfrm>
              <a:prstGeom prst="rect">
                <a:avLst/>
              </a:prstGeom>
            </p:spPr>
          </p:pic>
        </p:grpSp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9039291F-6ED9-C995-A000-43B448B2E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4810" y="626861"/>
              <a:ext cx="800512" cy="1265631"/>
            </a:xfrm>
            <a:prstGeom prst="rect">
              <a:avLst/>
            </a:prstGeom>
          </p:spPr>
        </p:pic>
      </p:grpSp>
      <p:pic>
        <p:nvPicPr>
          <p:cNvPr id="2050" name="Picture 2" descr="Dân Sinh - Vì sao có động đất, động đất thường kéo dài bao lâu? | Báo Dân  Trí">
            <a:extLst>
              <a:ext uri="{FF2B5EF4-FFF2-40B4-BE49-F238E27FC236}">
                <a16:creationId xmlns:a16="http://schemas.microsoft.com/office/drawing/2014/main" id="{E934A657-B8CF-19F5-F6BC-006A082A6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1" y="2315461"/>
            <a:ext cx="4363714" cy="273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1CFA9A-9EAD-E739-423D-F82FE5A5D473}"/>
              </a:ext>
            </a:extLst>
          </p:cNvPr>
          <p:cNvSpPr txBox="1"/>
          <p:nvPr/>
        </p:nvSpPr>
        <p:spPr>
          <a:xfrm>
            <a:off x="1160247" y="5362091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Công nghệ dự đoán sóng thần trong chưa đầy một giây">
            <a:extLst>
              <a:ext uri="{FF2B5EF4-FFF2-40B4-BE49-F238E27FC236}">
                <a16:creationId xmlns:a16="http://schemas.microsoft.com/office/drawing/2014/main" id="{14F75E27-DB4B-9968-C0F5-49F2BAE12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372" y="2361491"/>
            <a:ext cx="4606776" cy="27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D26F19-1631-93C0-D6C6-BDACEFA97743}"/>
              </a:ext>
            </a:extLst>
          </p:cNvPr>
          <p:cNvSpPr txBox="1"/>
          <p:nvPr/>
        </p:nvSpPr>
        <p:spPr>
          <a:xfrm>
            <a:off x="6859299" y="5277031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Sóng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thần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59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499730"/>
            <a:ext cx="11358726" cy="5975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pic>
        <p:nvPicPr>
          <p:cNvPr id="3074" name="Picture 2" descr="Tại sao xuất hiện mưa đá khốc liệt hơn hẳn so với trung bình nhiều năm? -  Tuổi Trẻ Online">
            <a:extLst>
              <a:ext uri="{FF2B5EF4-FFF2-40B4-BE49-F238E27FC236}">
                <a16:creationId xmlns:a16="http://schemas.microsoft.com/office/drawing/2014/main" id="{3B7BEE00-FAE9-3985-B955-E3428011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30" y="954826"/>
            <a:ext cx="45720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8CA360-5866-3712-BE3E-3BBC12683F98}"/>
              </a:ext>
            </a:extLst>
          </p:cNvPr>
          <p:cNvSpPr txBox="1"/>
          <p:nvPr/>
        </p:nvSpPr>
        <p:spPr>
          <a:xfrm>
            <a:off x="1234675" y="4649709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Mưa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đá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Tác hại của hạn hán và một số giải pháp phòng chống hạn hán">
            <a:extLst>
              <a:ext uri="{FF2B5EF4-FFF2-40B4-BE49-F238E27FC236}">
                <a16:creationId xmlns:a16="http://schemas.microsoft.com/office/drawing/2014/main" id="{4A9CBDBA-6134-9CF7-C560-29815CFB4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045" y="946298"/>
            <a:ext cx="4868383" cy="345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A4D13C-8097-834B-5322-2FE29C6C60C3}"/>
              </a:ext>
            </a:extLst>
          </p:cNvPr>
          <p:cNvSpPr txBox="1"/>
          <p:nvPr/>
        </p:nvSpPr>
        <p:spPr>
          <a:xfrm>
            <a:off x="6912461" y="4596546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Hạn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hán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04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499730"/>
            <a:ext cx="11358726" cy="5975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pic>
        <p:nvPicPr>
          <p:cNvPr id="4098" name="Picture 2" descr="Hiện tượng sương muối và các biện pháp phòng tránh tác hại của sương muối  cho cây trồng">
            <a:extLst>
              <a:ext uri="{FF2B5EF4-FFF2-40B4-BE49-F238E27FC236}">
                <a16:creationId xmlns:a16="http://schemas.microsoft.com/office/drawing/2014/main" id="{1CE85B1B-A390-4DC6-15B9-5216210A1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90" y="1217428"/>
            <a:ext cx="5236535" cy="31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023CA9-6C7A-6346-13FF-773B85873B7A}"/>
              </a:ext>
            </a:extLst>
          </p:cNvPr>
          <p:cNvSpPr txBox="1"/>
          <p:nvPr/>
        </p:nvSpPr>
        <p:spPr>
          <a:xfrm>
            <a:off x="1234675" y="4649709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Sương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muối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Một số hiểu biết về núi lửa">
            <a:extLst>
              <a:ext uri="{FF2B5EF4-FFF2-40B4-BE49-F238E27FC236}">
                <a16:creationId xmlns:a16="http://schemas.microsoft.com/office/drawing/2014/main" id="{DA073D84-FF64-4C01-F1DB-D0CFE5189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66" y="1253312"/>
            <a:ext cx="4699591" cy="30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7548ED-0A65-7AFC-BC7A-FD24DC90A531}"/>
              </a:ext>
            </a:extLst>
          </p:cNvPr>
          <p:cNvSpPr txBox="1"/>
          <p:nvPr/>
        </p:nvSpPr>
        <p:spPr>
          <a:xfrm>
            <a:off x="6838033" y="4500853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Núi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lửa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43</Words>
  <Application>Microsoft Office PowerPoint</Application>
  <PresentationFormat>Màn hình rộng</PresentationFormat>
  <Paragraphs>9</Paragraphs>
  <Slides>7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Cambria</vt:lpstr>
      <vt:lpstr>Office Theme</vt:lpstr>
      <vt:lpstr>1_Custom Design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Oanh Ngô Thị Kim</cp:lastModifiedBy>
  <cp:revision>36</cp:revision>
  <dcterms:created xsi:type="dcterms:W3CDTF">2024-07-21T01:54:37Z</dcterms:created>
  <dcterms:modified xsi:type="dcterms:W3CDTF">2024-10-03T02:55:22Z</dcterms:modified>
</cp:coreProperties>
</file>