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ppt/activeX/activeX2.xml" ContentType="application/vnd.ms-office.activeX+xml"/>
  <Override PartName="/ppt/notesSlides/notesSlide16.xml" ContentType="application/vnd.openxmlformats-officedocument.presentationml.notesSlide+xml"/>
  <Override PartName="/ppt/activeX/activeX3.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4.xml" ContentType="application/vnd.ms-office.activeX+xml"/>
  <Override PartName="/ppt/notesSlides/notesSlide28.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 id="2147483712" r:id="rId5"/>
  </p:sldMasterIdLst>
  <p:notesMasterIdLst>
    <p:notesMasterId r:id="rId43"/>
  </p:notesMasterIdLst>
  <p:handoutMasterIdLst>
    <p:handoutMasterId r:id="rId44"/>
  </p:handoutMasterIdLst>
  <p:sldIdLst>
    <p:sldId id="517" r:id="rId6"/>
    <p:sldId id="11523" r:id="rId7"/>
    <p:sldId id="520" r:id="rId8"/>
    <p:sldId id="284" r:id="rId9"/>
    <p:sldId id="11520" r:id="rId10"/>
    <p:sldId id="11521" r:id="rId11"/>
    <p:sldId id="471" r:id="rId12"/>
    <p:sldId id="11522" r:id="rId13"/>
    <p:sldId id="11524" r:id="rId14"/>
    <p:sldId id="518" r:id="rId15"/>
    <p:sldId id="495" r:id="rId16"/>
    <p:sldId id="11525" r:id="rId17"/>
    <p:sldId id="11526" r:id="rId18"/>
    <p:sldId id="448" r:id="rId19"/>
    <p:sldId id="501" r:id="rId20"/>
    <p:sldId id="2007577188" r:id="rId21"/>
    <p:sldId id="2007577196" r:id="rId22"/>
    <p:sldId id="11529" r:id="rId23"/>
    <p:sldId id="11530" r:id="rId24"/>
    <p:sldId id="11531" r:id="rId25"/>
    <p:sldId id="502" r:id="rId26"/>
    <p:sldId id="404" r:id="rId27"/>
    <p:sldId id="519" r:id="rId28"/>
    <p:sldId id="503" r:id="rId29"/>
    <p:sldId id="504" r:id="rId30"/>
    <p:sldId id="449" r:id="rId31"/>
    <p:sldId id="11532" r:id="rId32"/>
    <p:sldId id="11533" r:id="rId33"/>
    <p:sldId id="11534" r:id="rId34"/>
    <p:sldId id="2007577187" r:id="rId35"/>
    <p:sldId id="11535" r:id="rId36"/>
    <p:sldId id="11527" r:id="rId37"/>
    <p:sldId id="11528" r:id="rId38"/>
    <p:sldId id="398" r:id="rId39"/>
    <p:sldId id="2007577185" r:id="rId40"/>
    <p:sldId id="2007577186" r:id="rId41"/>
    <p:sldId id="529" r:id="rId42"/>
  </p:sldIdLst>
  <p:sldSz cx="9144000" cy="5143500" type="screen16x9"/>
  <p:notesSz cx="6858000" cy="9144000"/>
  <p:custDataLst>
    <p:tags r:id="rId4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84" d="100"/>
          <a:sy n="84" d="100"/>
        </p:scale>
        <p:origin x="6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2023/12/19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2692876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2023/12/19</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2023/12/19</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628650" y="4767264"/>
            <a:ext cx="2057400" cy="273844"/>
          </a:xfrm>
          <a:prstGeom prst="rect">
            <a:avLst/>
          </a:prstGeom>
        </p:spPr>
        <p:txBody>
          <a:bodyPr/>
          <a:lstStyle/>
          <a:p>
            <a:fld id="{D119E34F-6D4D-44FA-9068-21642AD9CE05}" type="datetimeFigureOut">
              <a:rPr lang="en-US" smtClean="0"/>
              <a:t>12/19/2023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6457950" y="4767264"/>
            <a:ext cx="2057400" cy="273844"/>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56185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pn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5.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descr="A white circle with leaves and blue text&#10;&#10;Description automatically generated">
            <a:extLst>
              <a:ext uri="{FF2B5EF4-FFF2-40B4-BE49-F238E27FC236}">
                <a16:creationId xmlns:a16="http://schemas.microsoft.com/office/drawing/2014/main" id="{6AF8E184-4355-3B5F-7913-AAA3E1CCAF71}"/>
              </a:ext>
            </a:extLst>
          </p:cNvPr>
          <p:cNvPicPr>
            <a:picLocks noChangeAspect="1"/>
          </p:cNvPicPr>
          <p:nvPr userDrawn="1"/>
        </p:nvPicPr>
        <p:blipFill>
          <a:blip r:embed="rId179"/>
          <a:stretch>
            <a:fillRect/>
          </a:stretch>
        </p:blipFill>
        <p:spPr>
          <a:xfrm>
            <a:off x="-1085851" y="197644"/>
            <a:ext cx="902494" cy="902494"/>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87699"/>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8.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59" Type="http://schemas.openxmlformats.org/officeDocument/2006/relationships/image" Target="../media/image1.png"/><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6.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7.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2.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3.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188" Type="http://schemas.openxmlformats.org/officeDocument/2006/relationships/image" Target="../media/image5.jpg"/><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60.xml"/><Relationship Id="rId5" Type="http://schemas.openxmlformats.org/officeDocument/2006/relationships/image" Target="../media/image4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20.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2.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1.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4.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2.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73.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77.wmf"/><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8.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9.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4.png"/><Relationship Id="rId12" Type="http://schemas.openxmlformats.org/officeDocument/2006/relationships/image" Target="../media/image5.jp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4.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4.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pic>
        <p:nvPicPr>
          <p:cNvPr id="1985" name="Picture 1984" descr="A white circle with leaves and blue text&#10;&#10;Description automatically generated">
            <a:extLst>
              <a:ext uri="{FF2B5EF4-FFF2-40B4-BE49-F238E27FC236}">
                <a16:creationId xmlns:a16="http://schemas.microsoft.com/office/drawing/2014/main" id="{08C98612-95F4-8670-81A3-57F67AE5835D}"/>
              </a:ext>
            </a:extLst>
          </p:cNvPr>
          <p:cNvPicPr>
            <a:picLocks noChangeAspect="1"/>
          </p:cNvPicPr>
          <p:nvPr/>
        </p:nvPicPr>
        <p:blipFill>
          <a:blip r:embed="rId259"/>
          <a:stretch>
            <a:fillRect/>
          </a:stretch>
        </p:blipFill>
        <p:spPr>
          <a:xfrm>
            <a:off x="-1085851" y="197644"/>
            <a:ext cx="902494" cy="90249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D399FD3-0969-2B71-5053-00E38952D939}"/>
              </a:ext>
            </a:extLst>
          </p:cNvPr>
          <p:cNvPicPr>
            <a:picLocks noChangeAspect="1"/>
          </p:cNvPicPr>
          <p:nvPr/>
        </p:nvPicPr>
        <p:blipFill>
          <a:blip r:embed="rId188"/>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388" name="云形 3">
            <a:extLst>
              <a:ext uri="{FF2B5EF4-FFF2-40B4-BE49-F238E27FC236}">
                <a16:creationId xmlns:a16="http://schemas.microsoft.com/office/drawing/2014/main" id="{0AE50326-3534-4297-75E1-95BE24D27BC0}"/>
              </a:ext>
            </a:extLst>
          </p:cNvPr>
          <p:cNvSpPr/>
          <p:nvPr/>
        </p:nvSpPr>
        <p:spPr>
          <a:xfrm>
            <a:off x="4249968" y="278005"/>
            <a:ext cx="169263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nhảy</a:t>
            </a:r>
            <a:r>
              <a:rPr lang="en-US" altLang="zh-CN"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nhót</a:t>
            </a:r>
            <a:endParaRPr lang="zh-CN" altLang="en-US"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389" name="图片 10">
            <a:extLst>
              <a:ext uri="{FF2B5EF4-FFF2-40B4-BE49-F238E27FC236}">
                <a16:creationId xmlns:a16="http://schemas.microsoft.com/office/drawing/2014/main" id="{2E07A43A-3B9E-A825-C7E9-2B5E337642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176121" y="1752388"/>
            <a:ext cx="3042718" cy="2559369"/>
          </a:xfrm>
          <a:prstGeom prst="rect">
            <a:avLst/>
          </a:prstGeom>
        </p:spPr>
      </p:pic>
      <p:sp>
        <p:nvSpPr>
          <p:cNvPr id="390" name="云形 3">
            <a:extLst>
              <a:ext uri="{FF2B5EF4-FFF2-40B4-BE49-F238E27FC236}">
                <a16:creationId xmlns:a16="http://schemas.microsoft.com/office/drawing/2014/main" id="{24239718-2F67-555F-66B4-875B4CEDBCC7}"/>
              </a:ext>
            </a:extLst>
          </p:cNvPr>
          <p:cNvSpPr/>
          <p:nvPr/>
        </p:nvSpPr>
        <p:spPr>
          <a:xfrm>
            <a:off x="6201684" y="959519"/>
            <a:ext cx="199743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há</a:t>
            </a:r>
            <a:r>
              <a:rPr lang="en-US" altLang="zh-CN"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mỏ</a:t>
            </a:r>
            <a:endParaRPr lang="zh-CN" altLang="en-US"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91" name="云形 3">
            <a:extLst>
              <a:ext uri="{FF2B5EF4-FFF2-40B4-BE49-F238E27FC236}">
                <a16:creationId xmlns:a16="http://schemas.microsoft.com/office/drawing/2014/main" id="{DAF20FBF-E294-182B-7097-63381AB714D3}"/>
              </a:ext>
            </a:extLst>
          </p:cNvPr>
          <p:cNvSpPr/>
          <p:nvPr/>
        </p:nvSpPr>
        <p:spPr>
          <a:xfrm>
            <a:off x="3450864" y="1767002"/>
            <a:ext cx="199743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nựng</a:t>
            </a:r>
            <a:endParaRPr lang="zh-CN" altLang="en-US"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92" name="云形 3">
            <a:extLst>
              <a:ext uri="{FF2B5EF4-FFF2-40B4-BE49-F238E27FC236}">
                <a16:creationId xmlns:a16="http://schemas.microsoft.com/office/drawing/2014/main" id="{D90A8FD2-DBE9-E7BE-62C8-A1B9006B5071}"/>
              </a:ext>
            </a:extLst>
          </p:cNvPr>
          <p:cNvSpPr/>
          <p:nvPr/>
        </p:nvSpPr>
        <p:spPr>
          <a:xfrm>
            <a:off x="6239286" y="2305879"/>
            <a:ext cx="225651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lễ</a:t>
            </a:r>
            <a:r>
              <a:rPr lang="en-US" altLang="zh-CN"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phép</a:t>
            </a:r>
            <a:endParaRPr lang="zh-CN" altLang="en-US"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93" name="云形 3">
            <a:extLst>
              <a:ext uri="{FF2B5EF4-FFF2-40B4-BE49-F238E27FC236}">
                <a16:creationId xmlns:a16="http://schemas.microsoft.com/office/drawing/2014/main" id="{1004BDE0-0969-0DE8-04E4-E3FDBDC4F6C5}"/>
              </a:ext>
            </a:extLst>
          </p:cNvPr>
          <p:cNvSpPr/>
          <p:nvPr/>
        </p:nvSpPr>
        <p:spPr>
          <a:xfrm>
            <a:off x="4196822" y="3234004"/>
            <a:ext cx="199743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sửng</a:t>
            </a:r>
            <a:r>
              <a:rPr lang="en-US" altLang="zh-CN"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2400" b="1" kern="1200"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sốt</a:t>
            </a:r>
            <a:endParaRPr lang="zh-CN" altLang="en-US" sz="2400" b="1" kern="1200"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394" name="Picture 393">
            <a:extLst>
              <a:ext uri="{FF2B5EF4-FFF2-40B4-BE49-F238E27FC236}">
                <a16:creationId xmlns:a16="http://schemas.microsoft.com/office/drawing/2014/main" id="{F9E9B7A2-364F-BA9C-A770-E6FEC2E6E519}"/>
              </a:ext>
            </a:extLst>
          </p:cNvPr>
          <p:cNvPicPr>
            <a:picLocks noChangeAspect="1"/>
          </p:cNvPicPr>
          <p:nvPr/>
        </p:nvPicPr>
        <p:blipFill>
          <a:blip r:embed="rId4"/>
          <a:stretch>
            <a:fillRect/>
          </a:stretch>
        </p:blipFill>
        <p:spPr>
          <a:xfrm>
            <a:off x="470320" y="1014979"/>
            <a:ext cx="3726503" cy="1092803"/>
          </a:xfrm>
          <a:prstGeom prst="rect">
            <a:avLst/>
          </a:prstGeom>
        </p:spPr>
      </p:pic>
    </p:spTree>
    <p:extLst>
      <p:ext uri="{BB962C8B-B14F-4D97-AF65-F5344CB8AC3E}">
        <p14:creationId xmlns:p14="http://schemas.microsoft.com/office/powerpoint/2010/main" val="2658006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anim calcmode="lin" valueType="num">
                                      <p:cBhvr>
                                        <p:cTn id="8" dur="1000" fill="hold"/>
                                        <p:tgtEl>
                                          <p:spTgt spid="394"/>
                                        </p:tgtEl>
                                        <p:attrNameLst>
                                          <p:attrName>ppt_x</p:attrName>
                                        </p:attrNameLst>
                                      </p:cBhvr>
                                      <p:tavLst>
                                        <p:tav tm="0">
                                          <p:val>
                                            <p:strVal val="#ppt_x"/>
                                          </p:val>
                                        </p:tav>
                                        <p:tav tm="100000">
                                          <p:val>
                                            <p:strVal val="#ppt_x"/>
                                          </p:val>
                                        </p:tav>
                                      </p:tavLst>
                                    </p:anim>
                                    <p:anim calcmode="lin" valueType="num">
                                      <p:cBhvr>
                                        <p:cTn id="9" dur="1000" fill="hold"/>
                                        <p:tgtEl>
                                          <p:spTgt spid="3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89"/>
                                        </p:tgtEl>
                                        <p:attrNameLst>
                                          <p:attrName>style.visibility</p:attrName>
                                        </p:attrNameLst>
                                      </p:cBhvr>
                                      <p:to>
                                        <p:strVal val="visible"/>
                                      </p:to>
                                    </p:set>
                                    <p:animEffect transition="in" filter="randombar(horizontal)">
                                      <p:cBhvr>
                                        <p:cTn id="13" dur="500"/>
                                        <p:tgtEl>
                                          <p:spTgt spid="38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88"/>
                                        </p:tgtEl>
                                        <p:attrNameLst>
                                          <p:attrName>style.visibility</p:attrName>
                                        </p:attrNameLst>
                                      </p:cBhvr>
                                      <p:to>
                                        <p:strVal val="visible"/>
                                      </p:to>
                                    </p:set>
                                    <p:anim calcmode="lin" valueType="num">
                                      <p:cBhvr>
                                        <p:cTn id="18" dur="500" fill="hold"/>
                                        <p:tgtEl>
                                          <p:spTgt spid="388"/>
                                        </p:tgtEl>
                                        <p:attrNameLst>
                                          <p:attrName>ppt_w</p:attrName>
                                        </p:attrNameLst>
                                      </p:cBhvr>
                                      <p:tavLst>
                                        <p:tav tm="0">
                                          <p:val>
                                            <p:fltVal val="0"/>
                                          </p:val>
                                        </p:tav>
                                        <p:tav tm="100000">
                                          <p:val>
                                            <p:strVal val="#ppt_w"/>
                                          </p:val>
                                        </p:tav>
                                      </p:tavLst>
                                    </p:anim>
                                    <p:anim calcmode="lin" valueType="num">
                                      <p:cBhvr>
                                        <p:cTn id="19" dur="500" fill="hold"/>
                                        <p:tgtEl>
                                          <p:spTgt spid="388"/>
                                        </p:tgtEl>
                                        <p:attrNameLst>
                                          <p:attrName>ppt_h</p:attrName>
                                        </p:attrNameLst>
                                      </p:cBhvr>
                                      <p:tavLst>
                                        <p:tav tm="0">
                                          <p:val>
                                            <p:fltVal val="0"/>
                                          </p:val>
                                        </p:tav>
                                        <p:tav tm="100000">
                                          <p:val>
                                            <p:strVal val="#ppt_h"/>
                                          </p:val>
                                        </p:tav>
                                      </p:tavLst>
                                    </p:anim>
                                    <p:animEffect transition="in" filter="fade">
                                      <p:cBhvr>
                                        <p:cTn id="20" dur="500"/>
                                        <p:tgtEl>
                                          <p:spTgt spid="38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90"/>
                                        </p:tgtEl>
                                        <p:attrNameLst>
                                          <p:attrName>style.visibility</p:attrName>
                                        </p:attrNameLst>
                                      </p:cBhvr>
                                      <p:to>
                                        <p:strVal val="visible"/>
                                      </p:to>
                                    </p:set>
                                    <p:anim calcmode="lin" valueType="num">
                                      <p:cBhvr>
                                        <p:cTn id="25" dur="500" fill="hold"/>
                                        <p:tgtEl>
                                          <p:spTgt spid="390"/>
                                        </p:tgtEl>
                                        <p:attrNameLst>
                                          <p:attrName>ppt_w</p:attrName>
                                        </p:attrNameLst>
                                      </p:cBhvr>
                                      <p:tavLst>
                                        <p:tav tm="0">
                                          <p:val>
                                            <p:fltVal val="0"/>
                                          </p:val>
                                        </p:tav>
                                        <p:tav tm="100000">
                                          <p:val>
                                            <p:strVal val="#ppt_w"/>
                                          </p:val>
                                        </p:tav>
                                      </p:tavLst>
                                    </p:anim>
                                    <p:anim calcmode="lin" valueType="num">
                                      <p:cBhvr>
                                        <p:cTn id="26" dur="500" fill="hold"/>
                                        <p:tgtEl>
                                          <p:spTgt spid="390"/>
                                        </p:tgtEl>
                                        <p:attrNameLst>
                                          <p:attrName>ppt_h</p:attrName>
                                        </p:attrNameLst>
                                      </p:cBhvr>
                                      <p:tavLst>
                                        <p:tav tm="0">
                                          <p:val>
                                            <p:fltVal val="0"/>
                                          </p:val>
                                        </p:tav>
                                        <p:tav tm="100000">
                                          <p:val>
                                            <p:strVal val="#ppt_h"/>
                                          </p:val>
                                        </p:tav>
                                      </p:tavLst>
                                    </p:anim>
                                    <p:animEffect transition="in" filter="fade">
                                      <p:cBhvr>
                                        <p:cTn id="27" dur="500"/>
                                        <p:tgtEl>
                                          <p:spTgt spid="39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91"/>
                                        </p:tgtEl>
                                        <p:attrNameLst>
                                          <p:attrName>style.visibility</p:attrName>
                                        </p:attrNameLst>
                                      </p:cBhvr>
                                      <p:to>
                                        <p:strVal val="visible"/>
                                      </p:to>
                                    </p:set>
                                    <p:anim calcmode="lin" valueType="num">
                                      <p:cBhvr>
                                        <p:cTn id="32" dur="500" fill="hold"/>
                                        <p:tgtEl>
                                          <p:spTgt spid="391"/>
                                        </p:tgtEl>
                                        <p:attrNameLst>
                                          <p:attrName>ppt_w</p:attrName>
                                        </p:attrNameLst>
                                      </p:cBhvr>
                                      <p:tavLst>
                                        <p:tav tm="0">
                                          <p:val>
                                            <p:fltVal val="0"/>
                                          </p:val>
                                        </p:tav>
                                        <p:tav tm="100000">
                                          <p:val>
                                            <p:strVal val="#ppt_w"/>
                                          </p:val>
                                        </p:tav>
                                      </p:tavLst>
                                    </p:anim>
                                    <p:anim calcmode="lin" valueType="num">
                                      <p:cBhvr>
                                        <p:cTn id="33" dur="500" fill="hold"/>
                                        <p:tgtEl>
                                          <p:spTgt spid="391"/>
                                        </p:tgtEl>
                                        <p:attrNameLst>
                                          <p:attrName>ppt_h</p:attrName>
                                        </p:attrNameLst>
                                      </p:cBhvr>
                                      <p:tavLst>
                                        <p:tav tm="0">
                                          <p:val>
                                            <p:fltVal val="0"/>
                                          </p:val>
                                        </p:tav>
                                        <p:tav tm="100000">
                                          <p:val>
                                            <p:strVal val="#ppt_h"/>
                                          </p:val>
                                        </p:tav>
                                      </p:tavLst>
                                    </p:anim>
                                    <p:animEffect transition="in" filter="fade">
                                      <p:cBhvr>
                                        <p:cTn id="34" dur="500"/>
                                        <p:tgtEl>
                                          <p:spTgt spid="39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92"/>
                                        </p:tgtEl>
                                        <p:attrNameLst>
                                          <p:attrName>style.visibility</p:attrName>
                                        </p:attrNameLst>
                                      </p:cBhvr>
                                      <p:to>
                                        <p:strVal val="visible"/>
                                      </p:to>
                                    </p:set>
                                    <p:anim calcmode="lin" valueType="num">
                                      <p:cBhvr>
                                        <p:cTn id="39" dur="500" fill="hold"/>
                                        <p:tgtEl>
                                          <p:spTgt spid="392"/>
                                        </p:tgtEl>
                                        <p:attrNameLst>
                                          <p:attrName>ppt_w</p:attrName>
                                        </p:attrNameLst>
                                      </p:cBhvr>
                                      <p:tavLst>
                                        <p:tav tm="0">
                                          <p:val>
                                            <p:fltVal val="0"/>
                                          </p:val>
                                        </p:tav>
                                        <p:tav tm="100000">
                                          <p:val>
                                            <p:strVal val="#ppt_w"/>
                                          </p:val>
                                        </p:tav>
                                      </p:tavLst>
                                    </p:anim>
                                    <p:anim calcmode="lin" valueType="num">
                                      <p:cBhvr>
                                        <p:cTn id="40" dur="500" fill="hold"/>
                                        <p:tgtEl>
                                          <p:spTgt spid="392"/>
                                        </p:tgtEl>
                                        <p:attrNameLst>
                                          <p:attrName>ppt_h</p:attrName>
                                        </p:attrNameLst>
                                      </p:cBhvr>
                                      <p:tavLst>
                                        <p:tav tm="0">
                                          <p:val>
                                            <p:fltVal val="0"/>
                                          </p:val>
                                        </p:tav>
                                        <p:tav tm="100000">
                                          <p:val>
                                            <p:strVal val="#ppt_h"/>
                                          </p:val>
                                        </p:tav>
                                      </p:tavLst>
                                    </p:anim>
                                    <p:animEffect transition="in" filter="fade">
                                      <p:cBhvr>
                                        <p:cTn id="41" dur="500"/>
                                        <p:tgtEl>
                                          <p:spTgt spid="39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93"/>
                                        </p:tgtEl>
                                        <p:attrNameLst>
                                          <p:attrName>style.visibility</p:attrName>
                                        </p:attrNameLst>
                                      </p:cBhvr>
                                      <p:to>
                                        <p:strVal val="visible"/>
                                      </p:to>
                                    </p:set>
                                    <p:anim calcmode="lin" valueType="num">
                                      <p:cBhvr>
                                        <p:cTn id="46" dur="500" fill="hold"/>
                                        <p:tgtEl>
                                          <p:spTgt spid="393"/>
                                        </p:tgtEl>
                                        <p:attrNameLst>
                                          <p:attrName>ppt_w</p:attrName>
                                        </p:attrNameLst>
                                      </p:cBhvr>
                                      <p:tavLst>
                                        <p:tav tm="0">
                                          <p:val>
                                            <p:fltVal val="0"/>
                                          </p:val>
                                        </p:tav>
                                        <p:tav tm="100000">
                                          <p:val>
                                            <p:strVal val="#ppt_w"/>
                                          </p:val>
                                        </p:tav>
                                      </p:tavLst>
                                    </p:anim>
                                    <p:anim calcmode="lin" valueType="num">
                                      <p:cBhvr>
                                        <p:cTn id="47" dur="500" fill="hold"/>
                                        <p:tgtEl>
                                          <p:spTgt spid="393"/>
                                        </p:tgtEl>
                                        <p:attrNameLst>
                                          <p:attrName>ppt_h</p:attrName>
                                        </p:attrNameLst>
                                      </p:cBhvr>
                                      <p:tavLst>
                                        <p:tav tm="0">
                                          <p:val>
                                            <p:fltVal val="0"/>
                                          </p:val>
                                        </p:tav>
                                        <p:tav tm="100000">
                                          <p:val>
                                            <p:strVal val="#ppt_h"/>
                                          </p:val>
                                        </p:tav>
                                      </p:tavLst>
                                    </p:anim>
                                    <p:animEffect transition="in" filter="fade">
                                      <p:cBhvr>
                                        <p:cTn id="48"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bldLvl="0" animBg="1"/>
      <p:bldP spid="390" grpId="0" bldLvl="0" animBg="1"/>
      <p:bldP spid="391" grpId="0" bldLvl="0" animBg="1"/>
      <p:bldP spid="392" grpId="0" bldLvl="0" animBg="1"/>
      <p:bldP spid="39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171450" y="200026"/>
            <a:ext cx="8736806" cy="470773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a:solidFill>
                <a:prstClr val="black"/>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57476DD-53B9-095F-A898-38B49633AFA9}"/>
              </a:ext>
            </a:extLst>
          </p:cNvPr>
          <p:cNvSpPr/>
          <p:nvPr/>
        </p:nvSpPr>
        <p:spPr>
          <a:xfrm>
            <a:off x="2461261" y="1758545"/>
            <a:ext cx="6301739" cy="2585323"/>
          </a:xfrm>
          <a:prstGeom prst="rect">
            <a:avLst/>
          </a:prstGeom>
        </p:spPr>
        <p:txBody>
          <a:bodyPr wrap="square">
            <a:spAutoFit/>
          </a:bodyPr>
          <a:lstStyle/>
          <a:p>
            <a:pPr indent="361175" algn="just" defTabSz="457223">
              <a:buClrTx/>
            </a:pPr>
            <a:r>
              <a:rPr lang="vi-VN" sz="2700" kern="1200" dirty="0">
                <a:solidFill>
                  <a:srgbClr val="002060"/>
                </a:solidFill>
                <a:latin typeface="Cambria" panose="02040503050406030204" pitchFamily="18" charset="0"/>
                <a:ea typeface="Cambria" panose="02040503050406030204" pitchFamily="18" charset="0"/>
                <a:cs typeface="+mn-cs"/>
              </a:rPr>
              <a:t>Vẹt mỗi ngày một lớn,</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lông xanh óng ả,</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biết huýt sáo lảnh lót</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nhưng vẫn không nói tiếng nào.</a:t>
            </a:r>
            <a:r>
              <a:rPr lang="en-US" sz="2700" kern="1200" dirty="0">
                <a:solidFill>
                  <a:srgbClr val="FF0000"/>
                </a:solidFill>
                <a:latin typeface="Cambria" panose="02040503050406030204" pitchFamily="18" charset="0"/>
                <a:ea typeface="Cambria" panose="02040503050406030204" pitchFamily="18" charset="0"/>
                <a:cs typeface="+mn-cs"/>
              </a:rPr>
              <a:t>//</a:t>
            </a:r>
            <a:endParaRPr lang="vi-VN" sz="2700" kern="1200" dirty="0">
              <a:solidFill>
                <a:srgbClr val="FF0000"/>
              </a:solidFill>
              <a:latin typeface="Cambria" panose="02040503050406030204" pitchFamily="18" charset="0"/>
              <a:ea typeface="Cambria" panose="02040503050406030204" pitchFamily="18" charset="0"/>
              <a:cs typeface="+mn-cs"/>
            </a:endParaRPr>
          </a:p>
          <a:p>
            <a:pPr indent="361175" algn="just" defTabSz="457223">
              <a:buClrTx/>
            </a:pPr>
            <a:r>
              <a:rPr lang="vi-VN" sz="2700" kern="1200" dirty="0">
                <a:solidFill>
                  <a:srgbClr val="002060"/>
                </a:solidFill>
                <a:latin typeface="Cambria" panose="02040503050406030204" pitchFamily="18" charset="0"/>
                <a:ea typeface="Cambria" panose="02040503050406030204" pitchFamily="18" charset="0"/>
                <a:cs typeface="+mn-cs"/>
              </a:rPr>
              <a:t>Con vẹt nhìn Tú,</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dường như cũng biết lỗi</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nên nó xù lông cổ,/ rụt đầu,</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gì một cái</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nghe như tiếng: “Dạ!”</a:t>
            </a:r>
          </a:p>
        </p:txBody>
      </p:sp>
      <p:pic>
        <p:nvPicPr>
          <p:cNvPr id="16" name="Picture 15">
            <a:extLst>
              <a:ext uri="{FF2B5EF4-FFF2-40B4-BE49-F238E27FC236}">
                <a16:creationId xmlns:a16="http://schemas.microsoft.com/office/drawing/2014/main" id="{4CC7776A-D710-F51B-7E7C-EB1254E7D01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342900" y="2141220"/>
            <a:ext cx="2933693" cy="3166980"/>
          </a:xfrm>
          <a:prstGeom prst="rect">
            <a:avLst/>
          </a:prstGeom>
        </p:spPr>
      </p:pic>
      <p:pic>
        <p:nvPicPr>
          <p:cNvPr id="17" name="Picture 16">
            <a:extLst>
              <a:ext uri="{FF2B5EF4-FFF2-40B4-BE49-F238E27FC236}">
                <a16:creationId xmlns:a16="http://schemas.microsoft.com/office/drawing/2014/main" id="{3278E7FB-3BFE-8A2B-1522-1A1B8D4F4A98}"/>
              </a:ext>
            </a:extLst>
          </p:cNvPr>
          <p:cNvPicPr>
            <a:picLocks noChangeAspect="1"/>
          </p:cNvPicPr>
          <p:nvPr/>
        </p:nvPicPr>
        <p:blipFill>
          <a:blip r:embed="rId5"/>
          <a:stretch>
            <a:fillRect/>
          </a:stretch>
        </p:blipFill>
        <p:spPr>
          <a:xfrm>
            <a:off x="2406762" y="545864"/>
            <a:ext cx="5599661" cy="944962"/>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48280" imgH="812880"/>
        </mc:Choice>
        <mc:Fallback>
          <p:control name="TextBox1" r:id="rId1" imgW="5048280" imgH="81288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spTree>
    <p:controls>
      <mc:AlternateContent xmlns:mc="http://schemas.openxmlformats.org/markup-compatibility/2006">
        <mc:Choice xmlns:v="urn:schemas-microsoft-com:vml" Requires="v">
          <p:control name="TextBox1" r:id="rId1" imgW="2400480" imgH="2622600"/>
        </mc:Choice>
        <mc:Fallback>
          <p:control name="TextBox1" r:id="rId1" imgW="2400480" imgH="262260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spTree>
    <p:controls>
      <mc:AlternateContent xmlns:mc="http://schemas.openxmlformats.org/markup-compatibility/2006">
        <mc:Choice xmlns:v="urn:schemas-microsoft-com:vml" Requires="v">
          <p:control name="TextBox1" r:id="rId1" imgW="5048280" imgH="812880"/>
        </mc:Choice>
        <mc:Fallback>
          <p:control name="TextBox1" r:id="rId1" imgW="5048280" imgH="81288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71142" y="1286055"/>
            <a:ext cx="8700394" cy="3700573"/>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458337"/>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thương</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và</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chăm</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sóc</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cẩn</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thận</a:t>
              </a:r>
              <a:r>
                <a:rPr lang="vi-VN" sz="2800" kern="1200" dirty="0">
                  <a:solidFill>
                    <a:prstClr val="black"/>
                  </a:solidFill>
                  <a:latin typeface="Calibri" panose="020F0502020204030204"/>
                  <a:ea typeface="+mn-ea"/>
                  <a:cs typeface="+mn-cs"/>
                </a:rPr>
                <a:t>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9E9E9E"/>
              </a:solidFill>
              <a:effectLst/>
              <a:uLnTx/>
              <a:uFillTx/>
              <a:latin typeface="Arial"/>
              <a:ea typeface="+mn-ea"/>
              <a:cs typeface="+mn-cs"/>
              <a:sym typeface="Arial" panose="020B0604020202020204"/>
            </a:endParaRPr>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467343" y="385962"/>
            <a:ext cx="83155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Nội</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dung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chính</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của</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bài</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endParaRP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97825" y="1365030"/>
            <a:ext cx="6326027" cy="3222337"/>
            <a:chOff x="391099" y="1979086"/>
            <a:chExt cx="8361802" cy="2570260"/>
          </a:xfrm>
          <a:solidFill>
            <a:schemeClr val="tx2">
              <a:lumMod val="20000"/>
              <a:lumOff val="80000"/>
            </a:schemeClr>
          </a:solidFill>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grp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sym typeface="Arial" panose="020B0604020202020204"/>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1742791"/>
            </a:xfrm>
            <a:prstGeom prst="rect">
              <a:avLst/>
            </a:prstGeom>
            <a:grp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Qua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hành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động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việc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làm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và</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nói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Tú,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câu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chuyện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muốn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nhắc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em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cần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biết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nói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năng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lễ</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phép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người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lớn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và</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biết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sửa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lỗi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khi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mắc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lỗi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a:t>
              </a:r>
              <a:endPar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endParaRPr>
            </a:p>
          </p:txBody>
        </p:sp>
      </p:grpSp>
      <p:pic>
        <p:nvPicPr>
          <p:cNvPr id="2" name="Picture 1">
            <a:extLst>
              <a:ext uri="{FF2B5EF4-FFF2-40B4-BE49-F238E27FC236}">
                <a16:creationId xmlns:a16="http://schemas.microsoft.com/office/drawing/2014/main" id="{3DC6A08A-4510-709E-8D64-F9D302AFD59F}"/>
              </a:ext>
            </a:extLst>
          </p:cNvPr>
          <p:cNvPicPr>
            <a:picLocks noChangeAspect="1"/>
          </p:cNvPicPr>
          <p:nvPr/>
        </p:nvPicPr>
        <p:blipFill>
          <a:blip r:embed="rId2"/>
          <a:stretch>
            <a:fillRect/>
          </a:stretch>
        </p:blipFill>
        <p:spPr>
          <a:xfrm>
            <a:off x="6300907" y="1529123"/>
            <a:ext cx="2781620" cy="278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01189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DEEAC741-CF60-C56C-B75F-6AB2A0949536}"/>
              </a:ext>
            </a:extLst>
          </p:cNvPr>
          <p:cNvPicPr>
            <a:picLocks noChangeAspect="1"/>
          </p:cNvPicPr>
          <p:nvPr/>
        </p:nvPicPr>
        <p:blipFill>
          <a:blip r:embed="rId12"/>
          <a:stretch>
            <a:fillRect/>
          </a:stretch>
        </p:blipFill>
        <p:spPr>
          <a:xfrm>
            <a:off x="-1429231" y="420220"/>
            <a:ext cx="1313169" cy="1313169"/>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2942</Words>
  <Application>Microsoft Office PowerPoint</Application>
  <PresentationFormat>On-screen Show (16:9)</PresentationFormat>
  <Paragraphs>201</Paragraphs>
  <Slides>37</Slides>
  <Notes>29</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37</vt:i4>
      </vt:variant>
    </vt:vector>
  </HeadingPairs>
  <TitlesOfParts>
    <vt:vector size="58" baseType="lpstr">
      <vt:lpstr>等线</vt:lpstr>
      <vt:lpstr>TsangerYuMo W04</vt:lpstr>
      <vt:lpstr>UVN Bach Dang Nang</vt:lpstr>
      <vt:lpstr>印品黑体</vt:lpstr>
      <vt:lpstr>思源黑体 CN Bold</vt:lpstr>
      <vt:lpstr>思源黑体 CN Light</vt:lpstr>
      <vt:lpstr>Arial</vt:lpstr>
      <vt:lpstr>Calibri</vt:lpstr>
      <vt:lpstr>Cambria</vt:lpstr>
      <vt:lpstr>iCiel Crocante</vt:lpstr>
      <vt:lpstr>PT Sans</vt:lpstr>
      <vt:lpstr>SVN-Poky's</vt:lpstr>
      <vt:lpstr>Tahoma</vt:lpstr>
      <vt:lpstr>Times New Roman</vt:lpstr>
      <vt:lpstr>UVN Banh Mi</vt:lpstr>
      <vt:lpstr>Wingdings</vt:lpstr>
      <vt:lpstr>office</vt:lpstr>
      <vt:lpstr>第一PPT，www.1ppt.com</vt:lpstr>
      <vt:lpstr>1_office</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Thao Tran</cp:lastModifiedBy>
  <cp:revision>123</cp:revision>
  <dcterms:created xsi:type="dcterms:W3CDTF">2023-03-18T06:46:00Z</dcterms:created>
  <dcterms:modified xsi:type="dcterms:W3CDTF">2023-12-19T06:31:50Z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