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87" r:id="rId4"/>
    <p:sldMasterId id="2147483699" r:id="rId5"/>
    <p:sldMasterId id="2147483707" r:id="rId6"/>
  </p:sldMasterIdLst>
  <p:notesMasterIdLst>
    <p:notesMasterId r:id="rId30"/>
  </p:notesMasterIdLst>
  <p:sldIdLst>
    <p:sldId id="306" r:id="rId7"/>
    <p:sldId id="330" r:id="rId8"/>
    <p:sldId id="309" r:id="rId9"/>
    <p:sldId id="331" r:id="rId10"/>
    <p:sldId id="313" r:id="rId11"/>
    <p:sldId id="11670" r:id="rId12"/>
    <p:sldId id="315" r:id="rId13"/>
    <p:sldId id="260" r:id="rId14"/>
    <p:sldId id="282" r:id="rId15"/>
    <p:sldId id="317" r:id="rId16"/>
    <p:sldId id="318" r:id="rId17"/>
    <p:sldId id="320" r:id="rId18"/>
    <p:sldId id="11691" r:id="rId19"/>
    <p:sldId id="321" r:id="rId20"/>
    <p:sldId id="11675" r:id="rId21"/>
    <p:sldId id="322" r:id="rId22"/>
    <p:sldId id="11676" r:id="rId23"/>
    <p:sldId id="328" r:id="rId24"/>
    <p:sldId id="11687" r:id="rId25"/>
    <p:sldId id="11688" r:id="rId26"/>
    <p:sldId id="11690" r:id="rId27"/>
    <p:sldId id="11689" r:id="rId28"/>
    <p:sldId id="3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49A"/>
    <a:srgbClr val="FFCCFF"/>
    <a:srgbClr val="E23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D287-22CC-4117-AD7E-83B7F39C2409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F939D-BDD8-4A7B-BA3C-9939FD61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Design: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57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0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19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6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692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67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5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2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9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5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2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7EEA5-7968-14EC-EEDB-A572C208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6588F-BC0E-DCAF-AF2D-9E0A34E81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A8282-1612-26FC-B483-9273531B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9D873-19A5-DDF9-B79C-3C48DB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7152D-832C-D47C-9996-DE29D92E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8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8B58-1DFC-1A7F-DB50-B1A244FD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08B0C-4EE0-970B-4D7E-2AA6CF2E3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D8674-567D-D798-A6B4-69510A6A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ACDB-41AE-7328-1EC2-8558BA0E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17A74-F3A5-F447-0D66-9574EC47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84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F7AF-C91C-740A-0349-D3CB1816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7EF30-5C41-56FB-1DC9-109A85F31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77158-9900-C1EB-ED7C-4513F657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D453-0A65-3CEB-D676-BE2E6B9E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8EA1E-C3EC-2D9E-FCA6-634DDCA7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3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9BF0-483C-599D-3BEC-63B03D20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7DC3E-848C-0BA3-523A-708B53350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6A586-3C1B-F503-3DD8-D73E70D7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DE991-B941-3248-3E1C-60737E33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02768-5FC8-6B18-315E-86C08A8F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F2097-1480-5596-EF31-FBB5574E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3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2C32-F26C-260C-A08B-28059678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5B076-6C93-65FE-A24E-E74A2D102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48A0A-6E67-3BE6-625A-D7F2DAF0E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7CAB8-6657-702A-76B8-8288089DC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239DD-2EBA-D647-7AB1-49A8E45A9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38F14-59AA-AADE-3640-4FD58817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190554-947D-A6C3-99BE-B94DC370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BE5127-139F-6686-9094-011AFA16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5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5D5C-A6A7-9FAF-3420-1D389D8F6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9435C5-C5D2-6C3F-BBBE-BFA32BC9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A710C-3BF9-1FCA-AABE-67AB5704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1A3AF-91A3-004C-7592-510F97EF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1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5C69-91E6-96D6-11D7-3C8043DF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1A60E-3632-9757-3D3E-0AEC30A6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C7277-FB05-B895-CEE3-8075E840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9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A7A26-F2F5-2DF0-27AA-C48662E9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E4099-4432-6276-D633-228FB32FE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56721-AE14-4ACA-EC0A-7E61B3965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96449-FD10-49EA-D3FD-CF89F15E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AEFAC-1489-9DE5-8EDE-A2A52AF4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6936E-615D-D032-5D9A-5907669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8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6BA94-8BC4-9DCD-C6BB-0EB03C48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CC587A-3A71-317E-4C20-B746ECEF6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B69AD-0D09-619E-0B92-B976C6602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F66A2-CDC1-553E-FBEB-8ECF5344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7E92C-C2D8-5E37-1E90-C3EFAEF5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D2EEB-91A7-5AEF-6DA6-2ABC62DB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3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88D6-41EB-0442-4E78-F1D02C3C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B4C7C-BEF2-BD2A-BC26-06C561509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A2CE6-5566-41F9-B838-70B47646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69160-068D-FCD1-AE44-B4209974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33AAB-496F-DE51-7C02-E90F776F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81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88C34C-9C3B-6E80-2DB0-DDA4478F3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B1CEE-1A09-AE14-386F-9997ACAE8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032D7-E4BC-64DE-2501-5C9B5866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09/10/2023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844D6-C3D4-984D-A4C2-BBB5FA61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0DDDC-011A-865E-C263-2372AD87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3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2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4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2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66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56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84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79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9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2023/10/9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11AB4DE-D1B5-B036-FF03-B4564E0A130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8AA6F21-E4B0-F756-4AC0-3AC703152C2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5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64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5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03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5.wav"/><Relationship Id="rId7" Type="http://schemas.openxmlformats.org/officeDocument/2006/relationships/image" Target="../media/image6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5.wav"/><Relationship Id="rId7" Type="http://schemas.openxmlformats.org/officeDocument/2006/relationships/image" Target="../media/image6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5.wav"/><Relationship Id="rId7" Type="http://schemas.openxmlformats.org/officeDocument/2006/relationships/image" Target="../media/image6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6">
            <a:extLst>
              <a:ext uri="{FF2B5EF4-FFF2-40B4-BE49-F238E27FC236}">
                <a16:creationId xmlns:a16="http://schemas.microsoft.com/office/drawing/2014/main" id="{BF398CE1-3427-E5B1-D846-1D84D24CB9BE}"/>
              </a:ext>
            </a:extLst>
          </p:cNvPr>
          <p:cNvSpPr txBox="1"/>
          <p:nvPr/>
        </p:nvSpPr>
        <p:spPr>
          <a:xfrm>
            <a:off x="2605767" y="140692"/>
            <a:ext cx="8003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D573F3-E19F-3CDA-ABE9-26CC19B9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1185242"/>
            <a:ext cx="4383404" cy="1115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A4F0F-D29B-0577-AE76-755E6CCDF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57" y="2037031"/>
            <a:ext cx="6261135" cy="40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6700F-06AF-CDBE-BA90-B4DFE6B80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86" y="689169"/>
            <a:ext cx="2499577" cy="138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FE85C0-C0C9-F69C-97C7-867DCB926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874" y="857597"/>
            <a:ext cx="3420152" cy="780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9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65" y="182796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0F7A6A3-2152-DF20-096E-43DF7CAD8B65}"/>
              </a:ext>
            </a:extLst>
          </p:cNvPr>
          <p:cNvGrpSpPr/>
          <p:nvPr/>
        </p:nvGrpSpPr>
        <p:grpSpPr>
          <a:xfrm>
            <a:off x="591060" y="2093811"/>
            <a:ext cx="10628628" cy="3868077"/>
            <a:chOff x="94488" y="-316173"/>
            <a:chExt cx="10628628" cy="38680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98A43F-8BB6-1896-7D38-FB05A7E1F47D}"/>
                </a:ext>
              </a:extLst>
            </p:cNvPr>
            <p:cNvGrpSpPr/>
            <p:nvPr/>
          </p:nvGrpSpPr>
          <p:grpSpPr>
            <a:xfrm>
              <a:off x="851337" y="4032"/>
              <a:ext cx="9871779" cy="3547872"/>
              <a:chOff x="3857297" y="-4957"/>
              <a:chExt cx="7048449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A1F539CC-A9B7-AA38-F624-8FC38FC34AE0}"/>
                  </a:ext>
                </a:extLst>
              </p:cNvPr>
              <p:cNvSpPr/>
              <p:nvPr/>
            </p:nvSpPr>
            <p:spPr>
              <a:xfrm>
                <a:off x="3857297" y="-4957"/>
                <a:ext cx="7048449" cy="3633265"/>
              </a:xfrm>
              <a:custGeom>
                <a:avLst/>
                <a:gdLst>
                  <a:gd name="connsiteX0" fmla="*/ 0 w 7048449"/>
                  <a:gd name="connsiteY0" fmla="*/ 605556 h 3633265"/>
                  <a:gd name="connsiteX1" fmla="*/ 605556 w 7048449"/>
                  <a:gd name="connsiteY1" fmla="*/ 0 h 3633265"/>
                  <a:gd name="connsiteX2" fmla="*/ 6442893 w 7048449"/>
                  <a:gd name="connsiteY2" fmla="*/ 0 h 3633265"/>
                  <a:gd name="connsiteX3" fmla="*/ 7048449 w 7048449"/>
                  <a:gd name="connsiteY3" fmla="*/ 605556 h 3633265"/>
                  <a:gd name="connsiteX4" fmla="*/ 7048449 w 7048449"/>
                  <a:gd name="connsiteY4" fmla="*/ 3027709 h 3633265"/>
                  <a:gd name="connsiteX5" fmla="*/ 6442893 w 7048449"/>
                  <a:gd name="connsiteY5" fmla="*/ 3633265 h 3633265"/>
                  <a:gd name="connsiteX6" fmla="*/ 605556 w 7048449"/>
                  <a:gd name="connsiteY6" fmla="*/ 3633265 h 3633265"/>
                  <a:gd name="connsiteX7" fmla="*/ 0 w 7048449"/>
                  <a:gd name="connsiteY7" fmla="*/ 3027709 h 3633265"/>
                  <a:gd name="connsiteX8" fmla="*/ 0 w 7048449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48449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1615772" y="29483"/>
                      <a:pt x="4119519" y="4220"/>
                      <a:pt x="6442893" y="0"/>
                    </a:cubicBezTo>
                    <a:cubicBezTo>
                      <a:pt x="6815601" y="14417"/>
                      <a:pt x="7027518" y="298280"/>
                      <a:pt x="7048449" y="605556"/>
                    </a:cubicBezTo>
                    <a:cubicBezTo>
                      <a:pt x="7032507" y="1458309"/>
                      <a:pt x="6948625" y="2498150"/>
                      <a:pt x="7048449" y="3027709"/>
                    </a:cubicBezTo>
                    <a:cubicBezTo>
                      <a:pt x="7060272" y="3368511"/>
                      <a:pt x="6812959" y="3665338"/>
                      <a:pt x="6442893" y="3633265"/>
                    </a:cubicBezTo>
                    <a:cubicBezTo>
                      <a:pt x="4705661" y="3667393"/>
                      <a:pt x="213180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7048449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1679269" y="-40312"/>
                      <a:pt x="3623975" y="-70188"/>
                      <a:pt x="6442893" y="0"/>
                    </a:cubicBezTo>
                    <a:cubicBezTo>
                      <a:pt x="6729376" y="-4512"/>
                      <a:pt x="7063191" y="242498"/>
                      <a:pt x="7048449" y="605556"/>
                    </a:cubicBezTo>
                    <a:cubicBezTo>
                      <a:pt x="7086056" y="1081542"/>
                      <a:pt x="7072526" y="1950080"/>
                      <a:pt x="7048449" y="3027709"/>
                    </a:cubicBezTo>
                    <a:cubicBezTo>
                      <a:pt x="7046941" y="3380153"/>
                      <a:pt x="6717820" y="3634140"/>
                      <a:pt x="6442893" y="3633265"/>
                    </a:cubicBezTo>
                    <a:cubicBezTo>
                      <a:pt x="4077899" y="3650616"/>
                      <a:pt x="1711460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4088849" y="33242"/>
                <a:ext cx="6790782" cy="349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" y="-316173"/>
              <a:ext cx="1200796" cy="120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2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1B4C1-A6FA-BF36-A86B-57F6A0C2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3" y="552259"/>
            <a:ext cx="11210925" cy="3248025"/>
          </a:xfrm>
          <a:prstGeom prst="rect">
            <a:avLst/>
          </a:prstGeom>
        </p:spPr>
      </p:pic>
      <p:pic>
        <p:nvPicPr>
          <p:cNvPr id="13" name="Picture 12" descr="Dice Vector Red Dice PNG Transparent Background, Free Download ...">
            <a:extLst>
              <a:ext uri="{FF2B5EF4-FFF2-40B4-BE49-F238E27FC236}">
                <a16:creationId xmlns:a16="http://schemas.microsoft.com/office/drawing/2014/main" id="{E08E4E12-CA5C-0C4E-E939-DA1D058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4650972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AD3ADBE2-6599-2183-AC21-C865EF0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828635" y="4693091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B8072F69-7504-F116-C639-40E68BB6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3" y="4673140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ice PNG">
            <a:extLst>
              <a:ext uri="{FF2B5EF4-FFF2-40B4-BE49-F238E27FC236}">
                <a16:creationId xmlns:a16="http://schemas.microsoft.com/office/drawing/2014/main" id="{3BEAA741-FA23-BAF4-A8C6-C2520FCF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7789">
            <a:off x="685160" y="4493978"/>
            <a:ext cx="1458114" cy="13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:a16="http://schemas.microsoft.com/office/drawing/2014/main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:a16="http://schemas.microsoft.com/office/drawing/2014/main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:a16="http://schemas.microsoft.com/office/drawing/2014/main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:a16="http://schemas.microsoft.com/office/drawing/2014/main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:a16="http://schemas.microsoft.com/office/drawing/2014/main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:a16="http://schemas.microsoft.com/office/drawing/2014/main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:a16="http://schemas.microsoft.com/office/drawing/2014/main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:a16="http://schemas.microsoft.com/office/drawing/2014/main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:a16="http://schemas.microsoft.com/office/drawing/2014/main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:a16="http://schemas.microsoft.com/office/drawing/2014/main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:a16="http://schemas.microsoft.com/office/drawing/2014/main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79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FAFC028-311D-F504-C22F-C545DDFC5D50}"/>
              </a:ext>
            </a:extLst>
          </p:cNvPr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193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0000"/>
                  </a:solidFill>
                  <a:latin typeface="OpenSans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ìm các danh từ chỉ người, đồ vật trong lớp học của em.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729F63E2-2505-FF83-A29A-17029A1D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88035"/>
              </p:ext>
            </p:extLst>
          </p:nvPr>
        </p:nvGraphicFramePr>
        <p:xfrm>
          <a:off x="2326300" y="738108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:a16="http://schemas.microsoft.com/office/drawing/2014/main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 từ chỉ 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7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139DB-93C1-A5C6-0B6F-127C18F1D03F}"/>
              </a:ext>
            </a:extLst>
          </p:cNvPr>
          <p:cNvGrpSpPr/>
          <p:nvPr/>
        </p:nvGrpSpPr>
        <p:grpSpPr>
          <a:xfrm>
            <a:off x="755422" y="1936612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302C4D-AF7E-C01A-6713-46F0BE31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92" y="1127678"/>
            <a:ext cx="65537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F972426-9645-4A41-90D6-94CDCF03E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46" y="3986631"/>
            <a:ext cx="2477454" cy="2477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1B210F-B509-CFDD-7EFC-A03A9A37F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47" y="2249896"/>
            <a:ext cx="467048" cy="467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9FF53B-3C38-406E-C733-F5A419F8095B}"/>
              </a:ext>
            </a:extLst>
          </p:cNvPr>
          <p:cNvSpPr txBox="1"/>
          <p:nvPr/>
        </p:nvSpPr>
        <p:spPr>
          <a:xfrm>
            <a:off x="1220343" y="2230121"/>
            <a:ext cx="103049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…).</a:t>
            </a:r>
          </a:p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1" name="Picture 20" descr="Shape, rectangle&#10;&#10;Description automatically generated">
            <a:extLst>
              <a:ext uri="{FF2B5EF4-FFF2-40B4-BE49-F238E27FC236}">
                <a16:creationId xmlns:a16="http://schemas.microsoft.com/office/drawing/2014/main" id="{F5E5E9C1-A545-FE27-952A-DE0633FCC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18" y="770822"/>
            <a:ext cx="5969482" cy="1052587"/>
          </a:xfrm>
          <a:prstGeom prst="rect">
            <a:avLst/>
          </a:prstGeom>
        </p:spPr>
      </p:pic>
      <p:pic>
        <p:nvPicPr>
          <p:cNvPr id="22" name="Picture 2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7782C3D-0C22-0753-CB19-C71B07F3616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71" y="675243"/>
            <a:ext cx="1093341" cy="1279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9EF13B-1EA1-541D-B0B0-39557CC85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814" y="765924"/>
            <a:ext cx="1205005" cy="12050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F39039-A069-7FA4-FC98-7FF7A46E0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888" y="922751"/>
            <a:ext cx="4877223" cy="707197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FC8E3700-984F-4170-9F9C-BC5EC215F7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304186"/>
            <a:ext cx="1496039" cy="14960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EA3597-7CE9-6637-4ACA-C32D30424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147" y="3678646"/>
            <a:ext cx="467048" cy="467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5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:a16="http://schemas.microsoft.com/office/drawing/2014/main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:a16="http://schemas.microsoft.com/office/drawing/2014/main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:a16="http://schemas.microsoft.com/office/drawing/2014/main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4">
            <a:extLst>
              <a:ext uri="{FF2B5EF4-FFF2-40B4-BE49-F238E27FC236}">
                <a16:creationId xmlns:a16="http://schemas.microsoft.com/office/drawing/2014/main" id="{88D0510C-AE83-4EFB-91DE-9F2BF9E41F39}"/>
              </a:ext>
            </a:extLst>
          </p:cNvPr>
          <p:cNvSpPr/>
          <p:nvPr/>
        </p:nvSpPr>
        <p:spPr>
          <a:xfrm>
            <a:off x="7162800" y="761997"/>
            <a:ext cx="3816626" cy="553278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B2438-8DE6-A368-906D-806EE7E7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02" y="1057430"/>
            <a:ext cx="3645724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EA7EF2D6-6D98-4507-A9F4-DD334EB2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/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E6B368-35F4-0BC9-9235-5A51791A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9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Khi 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!”,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1A507F-F4CF-28E3-EBA2-32AE6D9FB136}"/>
              </a:ext>
            </a:extLst>
          </p:cNvPr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như cũng biết nó 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mới. 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20C454-1ABC-E357-5134-BC25730ECF8F}"/>
              </a:ext>
            </a:extLst>
          </p:cNvPr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FCC608-8464-4A6F-042D-AC1548189425}"/>
              </a:ext>
            </a:extLst>
          </p:cNvPr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3A2B22-CE94-1C47-AB5E-1DF79B16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D23A18D4-6DA0-9291-4852-0737CEDF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ADMIN\Desktop\Tai nguyen thiet ke tro choi\Angry birds epic birds\1505573783630 (2).png">
            <a:hlinkClick r:id="rId3" action="ppaction://hlinksldjump"/>
            <a:extLst>
              <a:ext uri="{FF2B5EF4-FFF2-40B4-BE49-F238E27FC236}">
                <a16:creationId xmlns:a16="http://schemas.microsoft.com/office/drawing/2014/main" id="{49B1E58F-43CD-5195-9629-F345908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02D2F2-98E1-02B8-57C5-B757866A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905" y="283424"/>
            <a:ext cx="8096190" cy="9144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35D1FD-61DC-F444-A42A-CC32C4B6AEDB}"/>
              </a:ext>
            </a:extLst>
          </p:cNvPr>
          <p:cNvSpPr/>
          <p:nvPr/>
        </p:nvSpPr>
        <p:spPr>
          <a:xfrm>
            <a:off x="1275914" y="1807956"/>
            <a:ext cx="10719855" cy="10541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0E252-5B81-4E7D-04CE-4C6A766BDF68}"/>
              </a:ext>
            </a:extLst>
          </p:cNvPr>
          <p:cNvGrpSpPr/>
          <p:nvPr/>
        </p:nvGrpSpPr>
        <p:grpSpPr>
          <a:xfrm>
            <a:off x="-137160" y="3372314"/>
            <a:ext cx="3392424" cy="3622846"/>
            <a:chOff x="0" y="3390602"/>
            <a:chExt cx="3392424" cy="3622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F5EFA7-B455-3D82-5A0B-F2848093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7407F1-0D15-79AB-4493-4D0DC6C651BB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CDD8BA-344B-1E87-F9F0-FDE7604ECBBF}"/>
              </a:ext>
            </a:extLst>
          </p:cNvPr>
          <p:cNvGrpSpPr/>
          <p:nvPr/>
        </p:nvGrpSpPr>
        <p:grpSpPr>
          <a:xfrm>
            <a:off x="2880360" y="3344882"/>
            <a:ext cx="3392424" cy="3622846"/>
            <a:chOff x="0" y="3390602"/>
            <a:chExt cx="3392424" cy="36228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887EC37-80F8-85C8-624E-F7EBC16E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9CD00E6-1BF8-3D1A-7FFF-BB39102EC62C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E1D7DA-6067-1B37-8CF6-66489397959E}"/>
              </a:ext>
            </a:extLst>
          </p:cNvPr>
          <p:cNvGrpSpPr/>
          <p:nvPr/>
        </p:nvGrpSpPr>
        <p:grpSpPr>
          <a:xfrm>
            <a:off x="5824728" y="3335738"/>
            <a:ext cx="3392424" cy="3622846"/>
            <a:chOff x="0" y="3390602"/>
            <a:chExt cx="3392424" cy="362284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F4A2091-B0EE-F5A6-0FD4-777D602E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B9996D3-E837-FCDB-60B6-C7E9D9FC70AD}"/>
                </a:ext>
              </a:extLst>
            </p:cNvPr>
            <p:cNvSpPr/>
            <p:nvPr/>
          </p:nvSpPr>
          <p:spPr>
            <a:xfrm>
              <a:off x="411480" y="5715001"/>
              <a:ext cx="2606201" cy="102925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F2559D-CF10-4ADC-4F01-446B023F347F}"/>
              </a:ext>
            </a:extLst>
          </p:cNvPr>
          <p:cNvGrpSpPr/>
          <p:nvPr/>
        </p:nvGrpSpPr>
        <p:grpSpPr>
          <a:xfrm>
            <a:off x="8799576" y="3235154"/>
            <a:ext cx="3392424" cy="3622846"/>
            <a:chOff x="0" y="3390602"/>
            <a:chExt cx="3392424" cy="362284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D62FDE5-6A47-BD75-5BCF-01FE08B2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7B5C1BC-895E-E8F8-71E3-ABAF3A631BD4}"/>
                </a:ext>
              </a:extLst>
            </p:cNvPr>
            <p:cNvSpPr/>
            <p:nvPr/>
          </p:nvSpPr>
          <p:spPr>
            <a:xfrm>
              <a:off x="701040" y="5989319"/>
              <a:ext cx="2316641" cy="8138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C89CB29-EDDC-3925-F7FD-15B7A38B70D2}"/>
              </a:ext>
            </a:extLst>
          </p:cNvPr>
          <p:cNvGrpSpPr/>
          <p:nvPr/>
        </p:nvGrpSpPr>
        <p:grpSpPr>
          <a:xfrm>
            <a:off x="300007" y="205191"/>
            <a:ext cx="1336769" cy="1303570"/>
            <a:chOff x="144559" y="113750"/>
            <a:chExt cx="1462631" cy="1452881"/>
          </a:xfrm>
        </p:grpSpPr>
        <p:pic>
          <p:nvPicPr>
            <p:cNvPr id="106" name="Picture 10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EBD3C07-14DB-501F-7A48-AC8F77859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B078EFF-32F0-7C7A-2E67-7E431B1269F1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hè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A5900CC-B71E-C3FC-F03C-4664AC9BD683}"/>
              </a:ext>
            </a:extLst>
          </p:cNvPr>
          <p:cNvGrpSpPr/>
          <p:nvPr/>
        </p:nvGrpSpPr>
        <p:grpSpPr>
          <a:xfrm>
            <a:off x="2083087" y="205191"/>
            <a:ext cx="1336769" cy="1303570"/>
            <a:chOff x="144559" y="113750"/>
            <a:chExt cx="1462631" cy="1452881"/>
          </a:xfrm>
        </p:grpSpPr>
        <p:pic>
          <p:nvPicPr>
            <p:cNvPr id="109" name="Picture 10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1156FCC7-D0B5-71D8-6CAF-107066E5E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9C5B16D-AE4F-8658-AFE3-D6D4B62B4956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CBD8F32-B94E-0069-1C48-2D20F6B10041}"/>
              </a:ext>
            </a:extLst>
          </p:cNvPr>
          <p:cNvGrpSpPr/>
          <p:nvPr/>
        </p:nvGrpSpPr>
        <p:grpSpPr>
          <a:xfrm>
            <a:off x="3655855" y="196047"/>
            <a:ext cx="1336769" cy="1303570"/>
            <a:chOff x="144559" y="113750"/>
            <a:chExt cx="1462631" cy="1452881"/>
          </a:xfrm>
        </p:grpSpPr>
        <p:pic>
          <p:nvPicPr>
            <p:cNvPr id="112" name="Picture 11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A19709D-AE72-2F39-7CF9-DA39DCC3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2233E99-A19E-7921-6E74-930F9A102E7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5F1461D-6F2D-2E77-D9CB-36EAAEE5B466}"/>
              </a:ext>
            </a:extLst>
          </p:cNvPr>
          <p:cNvGrpSpPr/>
          <p:nvPr/>
        </p:nvGrpSpPr>
        <p:grpSpPr>
          <a:xfrm>
            <a:off x="5173759" y="214335"/>
            <a:ext cx="1336769" cy="1303570"/>
            <a:chOff x="144559" y="113750"/>
            <a:chExt cx="1462631" cy="1452881"/>
          </a:xfrm>
        </p:grpSpPr>
        <p:pic>
          <p:nvPicPr>
            <p:cNvPr id="115" name="Picture 11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30C29E55-8186-85DC-884E-B84ACE64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5E8959D-978B-EF7A-3C0A-66210E388AF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11B884D-08F0-6936-3333-9405A10EFB20}"/>
              </a:ext>
            </a:extLst>
          </p:cNvPr>
          <p:cNvGrpSpPr/>
          <p:nvPr/>
        </p:nvGrpSpPr>
        <p:grpSpPr>
          <a:xfrm>
            <a:off x="6600223" y="146304"/>
            <a:ext cx="1336769" cy="1303570"/>
            <a:chOff x="144559" y="113750"/>
            <a:chExt cx="1462631" cy="1452881"/>
          </a:xfrm>
        </p:grpSpPr>
        <p:pic>
          <p:nvPicPr>
            <p:cNvPr id="118" name="Picture 11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3058034-DB60-9E1D-D85F-2EA1715B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945C158-C360-83BB-A430-9645E028BC9D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31EB803-548D-2F8D-5D00-9F49FD7C2BC9}"/>
              </a:ext>
            </a:extLst>
          </p:cNvPr>
          <p:cNvGrpSpPr/>
          <p:nvPr/>
        </p:nvGrpSpPr>
        <p:grpSpPr>
          <a:xfrm>
            <a:off x="7935247" y="182880"/>
            <a:ext cx="1336769" cy="1303570"/>
            <a:chOff x="144559" y="113750"/>
            <a:chExt cx="1462631" cy="1452881"/>
          </a:xfrm>
        </p:grpSpPr>
        <p:pic>
          <p:nvPicPr>
            <p:cNvPr id="121" name="Picture 120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7A3D9138-9D48-E2EC-16D9-F60402B3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B047E63-7874-0D47-3BD5-20B354809D5A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73C42F2-A685-18CB-1392-2E76FDFFB435}"/>
              </a:ext>
            </a:extLst>
          </p:cNvPr>
          <p:cNvGrpSpPr/>
          <p:nvPr/>
        </p:nvGrpSpPr>
        <p:grpSpPr>
          <a:xfrm>
            <a:off x="9416575" y="173736"/>
            <a:ext cx="1336769" cy="1303570"/>
            <a:chOff x="144559" y="113750"/>
            <a:chExt cx="1462631" cy="1452881"/>
          </a:xfrm>
        </p:grpSpPr>
        <p:pic>
          <p:nvPicPr>
            <p:cNvPr id="124" name="Picture 123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531F3BB-B061-9608-3AF7-84049A3A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C147810-430D-F8F8-2E40-111920A043D5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FFE9948-D69B-3113-EEBF-C9F5DC256EAE}"/>
              </a:ext>
            </a:extLst>
          </p:cNvPr>
          <p:cNvGrpSpPr/>
          <p:nvPr/>
        </p:nvGrpSpPr>
        <p:grpSpPr>
          <a:xfrm>
            <a:off x="336583" y="1563624"/>
            <a:ext cx="1336769" cy="1303570"/>
            <a:chOff x="144559" y="113750"/>
            <a:chExt cx="1462631" cy="1452881"/>
          </a:xfrm>
        </p:grpSpPr>
        <p:pic>
          <p:nvPicPr>
            <p:cNvPr id="127" name="Picture 126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751D33A-8790-B4A3-8A70-658B3E13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E97C05A-0491-3AC3-AE59-5C4F355A2538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353624C-A231-E99F-84CC-C500F0699429}"/>
              </a:ext>
            </a:extLst>
          </p:cNvPr>
          <p:cNvGrpSpPr/>
          <p:nvPr/>
        </p:nvGrpSpPr>
        <p:grpSpPr>
          <a:xfrm>
            <a:off x="1891063" y="1536192"/>
            <a:ext cx="1336769" cy="1303570"/>
            <a:chOff x="144559" y="113750"/>
            <a:chExt cx="1462631" cy="1452881"/>
          </a:xfrm>
        </p:grpSpPr>
        <p:pic>
          <p:nvPicPr>
            <p:cNvPr id="130" name="Picture 129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D01F569D-BADD-B0BA-E59B-10D441B83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0058E10-36CD-BFCB-84A5-5CD5A9C7CDB9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thầy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04F1386-3372-C94C-7606-2FAF17E5E1A5}"/>
              </a:ext>
            </a:extLst>
          </p:cNvPr>
          <p:cNvGrpSpPr/>
          <p:nvPr/>
        </p:nvGrpSpPr>
        <p:grpSpPr>
          <a:xfrm>
            <a:off x="3317527" y="1581912"/>
            <a:ext cx="1336769" cy="1303570"/>
            <a:chOff x="144559" y="113750"/>
            <a:chExt cx="1462631" cy="1452881"/>
          </a:xfrm>
        </p:grpSpPr>
        <p:pic>
          <p:nvPicPr>
            <p:cNvPr id="133" name="Picture 132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39AEAF-8ABB-CDB6-C659-22E83C629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247073C7-ABDA-BB92-472B-175F8567CC44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cô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87DC93B-F722-F1DA-BF36-22A1CECD650F}"/>
              </a:ext>
            </a:extLst>
          </p:cNvPr>
          <p:cNvGrpSpPr/>
          <p:nvPr/>
        </p:nvGrpSpPr>
        <p:grpSpPr>
          <a:xfrm>
            <a:off x="4835431" y="1581912"/>
            <a:ext cx="1336769" cy="1303570"/>
            <a:chOff x="144559" y="113750"/>
            <a:chExt cx="1462631" cy="1452881"/>
          </a:xfrm>
        </p:grpSpPr>
        <p:pic>
          <p:nvPicPr>
            <p:cNvPr id="136" name="Picture 13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02AEBC46-48CB-C35D-D3B4-1F96AF500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ECDDA91-54F9-0DE5-609B-0F7DF22CBDF0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bè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1436D0A-789D-7A3B-5884-B0111F45B307}"/>
              </a:ext>
            </a:extLst>
          </p:cNvPr>
          <p:cNvGrpSpPr/>
          <p:nvPr/>
        </p:nvGrpSpPr>
        <p:grpSpPr>
          <a:xfrm>
            <a:off x="6234463" y="1581912"/>
            <a:ext cx="1336769" cy="1303570"/>
            <a:chOff x="144559" y="113750"/>
            <a:chExt cx="1462631" cy="1452881"/>
          </a:xfrm>
        </p:grpSpPr>
        <p:pic>
          <p:nvPicPr>
            <p:cNvPr id="139" name="Picture 13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48E90C69-F031-F63F-1361-7D65028B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D821A29-B133-FFD1-A16B-85C0A73B6511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bàn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51AAD3B-D52D-13A2-35DA-F380F8F1872C}"/>
              </a:ext>
            </a:extLst>
          </p:cNvPr>
          <p:cNvGrpSpPr/>
          <p:nvPr/>
        </p:nvGrpSpPr>
        <p:grpSpPr>
          <a:xfrm>
            <a:off x="7660927" y="1581912"/>
            <a:ext cx="1336769" cy="1303570"/>
            <a:chOff x="144559" y="113750"/>
            <a:chExt cx="1462631" cy="1452881"/>
          </a:xfrm>
        </p:grpSpPr>
        <p:pic>
          <p:nvPicPr>
            <p:cNvPr id="142" name="Picture 14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6303E445-7E40-FD69-F427-6ABBC7B5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06F8A0F-9E17-D9A4-02CB-B7659550B224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ghế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67062EF-4115-617E-4B40-9A44B00E826B}"/>
              </a:ext>
            </a:extLst>
          </p:cNvPr>
          <p:cNvGrpSpPr/>
          <p:nvPr/>
        </p:nvGrpSpPr>
        <p:grpSpPr>
          <a:xfrm>
            <a:off x="9023383" y="1554480"/>
            <a:ext cx="1336769" cy="1303570"/>
            <a:chOff x="144559" y="113750"/>
            <a:chExt cx="1462631" cy="1452881"/>
          </a:xfrm>
        </p:grpSpPr>
        <p:pic>
          <p:nvPicPr>
            <p:cNvPr id="145" name="Picture 14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AABBC4-50E1-3A9C-857C-863A122D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2A9437E-9716-6361-E975-26BD460AEBEA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nay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96E6968-1585-E40B-D52F-16B86CDD98E2}"/>
              </a:ext>
            </a:extLst>
          </p:cNvPr>
          <p:cNvGrpSpPr/>
          <p:nvPr/>
        </p:nvGrpSpPr>
        <p:grpSpPr>
          <a:xfrm>
            <a:off x="10568719" y="1508760"/>
            <a:ext cx="1336769" cy="1303570"/>
            <a:chOff x="144559" y="113750"/>
            <a:chExt cx="1462631" cy="1452881"/>
          </a:xfrm>
        </p:grpSpPr>
        <p:pic>
          <p:nvPicPr>
            <p:cNvPr id="148" name="Picture 14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8AFD9936-251A-678D-C2B0-1F5A56624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FFBD510-E8CB-1BE3-967D-65C882935CB6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ăm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78008 0.5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3464 0.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595 0.524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3802 0.5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22 0.5451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7747 0.52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69596 0.52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4662 0.327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8086 0.321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0169 0.330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32617 0.3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9193 0.3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30599 0.3196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6758 0.3398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5833 0.34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614</Words>
  <Application>Microsoft Office PowerPoint</Application>
  <PresentationFormat>Widescreen</PresentationFormat>
  <Paragraphs>115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Bad Script</vt:lpstr>
      <vt:lpstr>DengXian</vt:lpstr>
      <vt:lpstr>等线 Light</vt:lpstr>
      <vt:lpstr>OpenSans</vt:lpstr>
      <vt:lpstr>字魂70号-灵悦黑体</vt:lpstr>
      <vt:lpstr>Arial</vt:lpstr>
      <vt:lpstr>Calibri</vt:lpstr>
      <vt:lpstr>Calibri Light</vt:lpstr>
      <vt:lpstr>Raleway Black</vt:lpstr>
      <vt:lpstr>Times New Roman</vt:lpstr>
      <vt:lpstr>Office 主题​​</vt:lpstr>
      <vt:lpstr>Chủ đề Office</vt:lpstr>
      <vt:lpstr>Office Theme</vt:lpstr>
      <vt:lpstr>1_Office Theme</vt:lpstr>
      <vt:lpstr>1_Office 主题​​</vt:lpstr>
      <vt:lpstr>Mathematics Subject for High 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69</cp:revision>
  <dcterms:created xsi:type="dcterms:W3CDTF">2023-04-05T10:18:30Z</dcterms:created>
  <dcterms:modified xsi:type="dcterms:W3CDTF">2023-10-09T01:26:19Z</dcterms:modified>
</cp:coreProperties>
</file>