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80" r:id="rId3"/>
    <p:sldId id="281" r:id="rId4"/>
    <p:sldId id="257" r:id="rId5"/>
    <p:sldId id="289" r:id="rId6"/>
    <p:sldId id="290" r:id="rId7"/>
    <p:sldId id="291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A27654-2794-211E-6C1F-A8F604AA2B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72</Words>
  <Application>Microsoft Office PowerPoint</Application>
  <PresentationFormat>Màn hình rộng</PresentationFormat>
  <Paragraphs>9</Paragraphs>
  <Slides>7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1_Office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Oanh Ngô Thị Kim</cp:lastModifiedBy>
  <cp:revision>46</cp:revision>
  <dcterms:created xsi:type="dcterms:W3CDTF">2024-07-19T12:50:26Z</dcterms:created>
  <dcterms:modified xsi:type="dcterms:W3CDTF">2024-10-03T02:51:13Z</dcterms:modified>
</cp:coreProperties>
</file>