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29"/>
  </p:notesMasterIdLst>
  <p:sldIdLst>
    <p:sldId id="309" r:id="rId5"/>
    <p:sldId id="307" r:id="rId6"/>
    <p:sldId id="258" r:id="rId7"/>
    <p:sldId id="308" r:id="rId8"/>
    <p:sldId id="260" r:id="rId9"/>
    <p:sldId id="261" r:id="rId10"/>
    <p:sldId id="262" r:id="rId11"/>
    <p:sldId id="257" r:id="rId12"/>
    <p:sldId id="259" r:id="rId13"/>
    <p:sldId id="271" r:id="rId14"/>
    <p:sldId id="294" r:id="rId15"/>
    <p:sldId id="272" r:id="rId16"/>
    <p:sldId id="310" r:id="rId17"/>
    <p:sldId id="311" r:id="rId18"/>
    <p:sldId id="312" r:id="rId19"/>
    <p:sldId id="313" r:id="rId20"/>
    <p:sldId id="314" r:id="rId21"/>
    <p:sldId id="293" r:id="rId22"/>
    <p:sldId id="315" r:id="rId23"/>
    <p:sldId id="300" r:id="rId24"/>
    <p:sldId id="290" r:id="rId25"/>
    <p:sldId id="316" r:id="rId26"/>
    <p:sldId id="268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emf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em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11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583</Words>
  <Application>Microsoft Office PowerPoint</Application>
  <PresentationFormat>Widescreen</PresentationFormat>
  <Paragraphs>68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#9Slide02 Noi dung dai</vt:lpstr>
      <vt:lpstr>#9Slide02 Tieu de dai</vt:lpstr>
      <vt:lpstr>等线</vt:lpstr>
      <vt:lpstr>等线 Light</vt:lpstr>
      <vt:lpstr>微软雅黑</vt:lpstr>
      <vt:lpstr>仓耳羽辰体-谷力 W05</vt:lpstr>
      <vt:lpstr>Arial</vt:lpstr>
      <vt:lpstr>Calibri</vt:lpstr>
      <vt:lpstr>Calibri Light</vt:lpstr>
      <vt:lpstr>Georgia</vt:lpstr>
      <vt:lpstr>iCiel Cadena</vt:lpstr>
      <vt:lpstr>Times New Roman</vt:lpstr>
      <vt:lpstr>UTMavobold</vt:lpstr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2022-07-20T23:44:39Z</dcterms:created>
  <dcterms:modified xsi:type="dcterms:W3CDTF">2022-07-22T23:39:00Z</dcterms:modified>
</cp:coreProperties>
</file>