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99" r:id="rId3"/>
    <p:sldMasterId id="2147483709" r:id="rId4"/>
  </p:sldMasterIdLst>
  <p:notesMasterIdLst>
    <p:notesMasterId r:id="rId34"/>
  </p:notesMasterIdLst>
  <p:sldIdLst>
    <p:sldId id="259" r:id="rId5"/>
    <p:sldId id="257" r:id="rId6"/>
    <p:sldId id="330" r:id="rId7"/>
    <p:sldId id="331" r:id="rId8"/>
    <p:sldId id="332" r:id="rId9"/>
    <p:sldId id="299" r:id="rId10"/>
    <p:sldId id="293" r:id="rId11"/>
    <p:sldId id="300" r:id="rId12"/>
    <p:sldId id="294" r:id="rId13"/>
    <p:sldId id="333" r:id="rId14"/>
    <p:sldId id="261" r:id="rId15"/>
    <p:sldId id="287" r:id="rId16"/>
    <p:sldId id="334" r:id="rId17"/>
    <p:sldId id="335" r:id="rId18"/>
    <p:sldId id="336" r:id="rId19"/>
    <p:sldId id="337" r:id="rId20"/>
    <p:sldId id="338" r:id="rId21"/>
    <p:sldId id="339" r:id="rId22"/>
    <p:sldId id="343" r:id="rId23"/>
    <p:sldId id="344" r:id="rId24"/>
    <p:sldId id="345" r:id="rId25"/>
    <p:sldId id="328" r:id="rId26"/>
    <p:sldId id="346" r:id="rId27"/>
    <p:sldId id="347" r:id="rId28"/>
    <p:sldId id="348" r:id="rId29"/>
    <p:sldId id="349" r:id="rId30"/>
    <p:sldId id="350" r:id="rId31"/>
    <p:sldId id="351" r:id="rId32"/>
    <p:sldId id="2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0BED2-7751-47DC-AEDA-CEDC49A4484F}"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444648-0460-43DF-AF6A-A7F5ED699A0D}" type="slidenum">
              <a:rPr lang="en-US" smtClean="0"/>
              <a:t>‹#›</a:t>
            </a:fld>
            <a:endParaRPr lang="en-US"/>
          </a:p>
        </p:txBody>
      </p:sp>
    </p:spTree>
    <p:extLst>
      <p:ext uri="{BB962C8B-B14F-4D97-AF65-F5344CB8AC3E}">
        <p14:creationId xmlns:p14="http://schemas.microsoft.com/office/powerpoint/2010/main" val="3965775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826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4379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7931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1698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9110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9324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3065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950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86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0367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523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9435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561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5568-98E1-4F58-8C39-BFC148F189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44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5568-98E1-4F58-8C39-BFC148F189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5234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5568-98E1-4F58-8C39-BFC148F189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9781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5568-98E1-4F58-8C39-BFC148F189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7725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3331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8075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2023/9/26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85142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2023/9/26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54876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961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66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988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216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596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044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140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569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4988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555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584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107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625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2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037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1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727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0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6179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9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109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8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536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7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7881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21214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6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0568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5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9991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5292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2814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1555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6268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6D94A-219B-C141-93AD-DC5D5440750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B4ED55C-B86E-234B-9DD1-B5CC8B178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5567B71-66D5-C747-86D2-5F5AE0B21B21}"/>
              </a:ext>
            </a:extLst>
          </p:cNvPr>
          <p:cNvSpPr>
            <a:spLocks noGrp="1"/>
          </p:cNvSpPr>
          <p:nvPr>
            <p:ph type="dt" sz="half" idx="10"/>
          </p:nvPr>
        </p:nvSpPr>
        <p:spPr/>
        <p:txBody>
          <a:bodyPr/>
          <a:lstStyle/>
          <a:p>
            <a:fld id="{1E809DAA-9277-354C-8A64-46563B12E61B}" type="datetimeFigureOut">
              <a:rPr lang="x-none" smtClean="0"/>
              <a:t>9/26/2023</a:t>
            </a:fld>
            <a:endParaRPr lang="x-none"/>
          </a:p>
        </p:txBody>
      </p:sp>
      <p:sp>
        <p:nvSpPr>
          <p:cNvPr id="5" name="Footer Placeholder 4">
            <a:extLst>
              <a:ext uri="{FF2B5EF4-FFF2-40B4-BE49-F238E27FC236}">
                <a16:creationId xmlns:a16="http://schemas.microsoft.com/office/drawing/2014/main" id="{63B7ED90-2719-E443-87A7-4ED6357559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226BDA6-217D-3449-B1F6-86932595BB44}"/>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75086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6D94A-219B-C141-93AD-DC5D5440750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B4ED55C-B86E-234B-9DD1-B5CC8B178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5567B71-66D5-C747-86D2-5F5AE0B21B21}"/>
              </a:ext>
            </a:extLst>
          </p:cNvPr>
          <p:cNvSpPr>
            <a:spLocks noGrp="1"/>
          </p:cNvSpPr>
          <p:nvPr>
            <p:ph type="dt" sz="half" idx="10"/>
          </p:nvPr>
        </p:nvSpPr>
        <p:spPr/>
        <p:txBody>
          <a:bodyPr/>
          <a:lstStyle/>
          <a:p>
            <a:fld id="{1E809DAA-9277-354C-8A64-46563B12E61B}" type="datetimeFigureOut">
              <a:rPr lang="x-none" smtClean="0"/>
              <a:t>9/26/2023</a:t>
            </a:fld>
            <a:endParaRPr lang="x-none"/>
          </a:p>
        </p:txBody>
      </p:sp>
      <p:sp>
        <p:nvSpPr>
          <p:cNvPr id="5" name="Footer Placeholder 4">
            <a:extLst>
              <a:ext uri="{FF2B5EF4-FFF2-40B4-BE49-F238E27FC236}">
                <a16:creationId xmlns:a16="http://schemas.microsoft.com/office/drawing/2014/main" id="{63B7ED90-2719-E443-87A7-4ED6357559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226BDA6-217D-3449-B1F6-86932595BB44}"/>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56291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9228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76633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314324" y="409575"/>
            <a:ext cx="11687175" cy="614362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0" y="-1"/>
            <a:ext cx="1543050" cy="2084772"/>
          </a:xfrm>
          <a:prstGeom prst="rect">
            <a:avLst/>
          </a:prstGeom>
        </p:spPr>
      </p:pic>
    </p:spTree>
    <p:extLst>
      <p:ext uri="{BB962C8B-B14F-4D97-AF65-F5344CB8AC3E}">
        <p14:creationId xmlns:p14="http://schemas.microsoft.com/office/powerpoint/2010/main" val="84055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277622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314324" y="409575"/>
            <a:ext cx="11687175" cy="614362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0" y="-1"/>
            <a:ext cx="1543050" cy="2084772"/>
          </a:xfrm>
          <a:prstGeom prst="rect">
            <a:avLst/>
          </a:prstGeom>
        </p:spPr>
      </p:pic>
    </p:spTree>
    <p:extLst>
      <p:ext uri="{BB962C8B-B14F-4D97-AF65-F5344CB8AC3E}">
        <p14:creationId xmlns:p14="http://schemas.microsoft.com/office/powerpoint/2010/main" val="332674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5758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39235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66755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8032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18351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33638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67839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2023/9/26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8369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96615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2023/9/26</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5516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2023/9/26</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29210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2023/9/26</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86154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2023/9/26</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42681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2023/9/26</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02892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2023/9/26</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96255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2023/9/26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69042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2023/9/26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53256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422400" y="304800"/>
            <a:ext cx="10058400" cy="579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377" fontAlgn="base">
              <a:spcBef>
                <a:spcPct val="0"/>
              </a:spcBef>
              <a:spcAft>
                <a:spcPct val="0"/>
              </a:spcAft>
              <a:defRPr/>
            </a:pPr>
            <a:endParaRPr lang="en-US" sz="1000">
              <a:effectLst>
                <a:outerShdw blurRad="38100" dist="38100" dir="2700000" algn="tl">
                  <a:srgbClr val="000000"/>
                </a:outerShdw>
              </a:effectLst>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377" fontAlgn="base">
              <a:spcBef>
                <a:spcPct val="0"/>
              </a:spcBef>
              <a:spcAft>
                <a:spcPct val="0"/>
              </a:spcAft>
              <a:defRPr/>
            </a:pPr>
            <a:endParaRPr lang="en-US" sz="1000">
              <a:effectLst>
                <a:outerShdw blurRad="38100" dist="38100" dir="2700000" algn="tl">
                  <a:srgbClr val="000000"/>
                </a:outerShdw>
              </a:effectLst>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lvl="0" eaLnBrk="1" hangingPunct="1"/>
            <a:fld id="{9A0DB2DC-4C9A-4742-B13C-FB6460FD3503}" type="slidenum">
              <a:rPr lang="en-US" dirty="0">
                <a:effectLst>
                  <a:outerShdw blurRad="38100" dist="38100" dir="2700000">
                    <a:srgbClr val="000000"/>
                  </a:outerShdw>
                </a:effectLst>
              </a:rPr>
              <a:t>‹#›</a:t>
            </a:fld>
            <a:endParaRPr lang="en-US" dirty="0">
              <a:effectLst>
                <a:outerShdw blurRad="38100" dist="38100" dir="2700000">
                  <a:srgbClr val="000000"/>
                </a:outerShdw>
              </a:effectLst>
              <a:latin typeface="Arial" panose="020B0604020202020204" pitchFamily="34" charset="0"/>
            </a:endParaRPr>
          </a:p>
        </p:txBody>
      </p:sp>
    </p:spTree>
    <p:extLst>
      <p:ext uri="{BB962C8B-B14F-4D97-AF65-F5344CB8AC3E}">
        <p14:creationId xmlns:p14="http://schemas.microsoft.com/office/powerpoint/2010/main" val="79106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a:defRPr/>
            </a:pPr>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fld id="{D0A6BFE6-47AB-427E-8ECA-AD209510B45E}" type="slidenum">
              <a:rPr lang="en-US" altLang="en-US"/>
              <a:pPr/>
              <a:t>‹#›</a:t>
            </a:fld>
            <a:endParaRPr lang="en-US" altLang="en-US"/>
          </a:p>
        </p:txBody>
      </p:sp>
    </p:spTree>
    <p:extLst>
      <p:ext uri="{BB962C8B-B14F-4D97-AF65-F5344CB8AC3E}">
        <p14:creationId xmlns:p14="http://schemas.microsoft.com/office/powerpoint/2010/main" val="201353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414443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80578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146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09849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image" Target="../media/image8.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DCE9EE7E-659A-E620-5E76-B3BEE7DE2A4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71625" y="133349"/>
            <a:ext cx="1295399" cy="1295399"/>
          </a:xfrm>
          <a:prstGeom prst="rect">
            <a:avLst/>
          </a:prstGeom>
        </p:spPr>
      </p:pic>
    </p:spTree>
    <p:extLst>
      <p:ext uri="{BB962C8B-B14F-4D97-AF65-F5344CB8AC3E}">
        <p14:creationId xmlns:p14="http://schemas.microsoft.com/office/powerpoint/2010/main" val="4185487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931F4-194C-4DD9-9505-42FC048612EF}" type="datetimeFigureOut">
              <a:rPr lang="zh-CN" altLang="en-US" smtClean="0"/>
              <a:t>2023/9/26</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B2A2D-5054-49A2-BEE4-C9F6B6DAB1ED}" type="slidenum">
              <a:rPr lang="zh-CN" altLang="en-US" smtClean="0"/>
              <a:t>‹#›</a:t>
            </a:fld>
            <a:endParaRPr lang="zh-CN" altLang="en-US"/>
          </a:p>
        </p:txBody>
      </p:sp>
      <p:pic>
        <p:nvPicPr>
          <p:cNvPr id="8" name="图片 7"/>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51453849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57295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39077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emf"/><Relationship Id="rId2" Type="http://schemas.openxmlformats.org/officeDocument/2006/relationships/image" Target="../media/image41.emf"/><Relationship Id="rId1" Type="http://schemas.openxmlformats.org/officeDocument/2006/relationships/slideLayout" Target="../slideLayouts/slideLayout48.xml"/><Relationship Id="rId6" Type="http://schemas.openxmlformats.org/officeDocument/2006/relationships/image" Target="../media/image45.png"/><Relationship Id="rId11" Type="http://schemas.openxmlformats.org/officeDocument/2006/relationships/image" Target="../media/image50.emf"/><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sv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41.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1.xml"/><Relationship Id="rId1" Type="http://schemas.openxmlformats.org/officeDocument/2006/relationships/slideLayout" Target="../slideLayouts/slideLayout41.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2.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9.emf"/><Relationship Id="rId5" Type="http://schemas.openxmlformats.org/officeDocument/2006/relationships/image" Target="../media/image13.jfif"/><Relationship Id="rId10" Type="http://schemas.openxmlformats.org/officeDocument/2006/relationships/image" Target="../media/image18.emf"/><Relationship Id="rId4" Type="http://schemas.openxmlformats.org/officeDocument/2006/relationships/notesSlide" Target="../notesSlides/notesSlide3.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notesSlide" Target="../notesSlides/notesSlide4.xml"/><Relationship Id="rId16"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13.jfif"/><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fif"/><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13.jfif"/><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fif"/><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13.jfif"/><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image" Target="../media/image13.jfif"/><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C56746-D244-85BE-48A3-282D1DEA91B5}"/>
              </a:ext>
            </a:extLst>
          </p:cNvPr>
          <p:cNvPicPr>
            <a:picLocks noChangeAspect="1"/>
          </p:cNvPicPr>
          <p:nvPr/>
        </p:nvPicPr>
        <p:blipFill>
          <a:blip r:embed="rId3"/>
          <a:stretch>
            <a:fillRect/>
          </a:stretch>
        </p:blipFill>
        <p:spPr>
          <a:xfrm>
            <a:off x="4564984" y="223217"/>
            <a:ext cx="3633531" cy="1115665"/>
          </a:xfrm>
          <a:prstGeom prst="rect">
            <a:avLst/>
          </a:prstGeom>
        </p:spPr>
      </p:pic>
      <p:sp>
        <p:nvSpPr>
          <p:cNvPr id="7" name="Rectangle: Rounded Corners 6">
            <a:extLst>
              <a:ext uri="{FF2B5EF4-FFF2-40B4-BE49-F238E27FC236}">
                <a16:creationId xmlns:a16="http://schemas.microsoft.com/office/drawing/2014/main" id="{914EF7B2-9A89-077C-C42E-6E08B86CE04F}"/>
              </a:ext>
            </a:extLst>
          </p:cNvPr>
          <p:cNvSpPr/>
          <p:nvPr/>
        </p:nvSpPr>
        <p:spPr>
          <a:xfrm>
            <a:off x="2228850" y="1352550"/>
            <a:ext cx="9867900" cy="24574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01518134-6F4F-BF15-7EB2-DA2209091177}"/>
              </a:ext>
            </a:extLst>
          </p:cNvPr>
          <p:cNvPicPr>
            <a:picLocks noChangeAspect="1"/>
          </p:cNvPicPr>
          <p:nvPr/>
        </p:nvPicPr>
        <p:blipFill>
          <a:blip r:embed="rId4"/>
          <a:stretch>
            <a:fillRect/>
          </a:stretch>
        </p:blipFill>
        <p:spPr>
          <a:xfrm>
            <a:off x="1753271" y="1164586"/>
            <a:ext cx="10876207" cy="3023878"/>
          </a:xfrm>
          <a:prstGeom prst="rect">
            <a:avLst/>
          </a:prstGeom>
        </p:spPr>
      </p:pic>
      <p:sp>
        <p:nvSpPr>
          <p:cNvPr id="10" name="TextBox 9">
            <a:extLst>
              <a:ext uri="{FF2B5EF4-FFF2-40B4-BE49-F238E27FC236}">
                <a16:creationId xmlns:a16="http://schemas.microsoft.com/office/drawing/2014/main" id="{29644C84-C281-7A39-2F84-A18E53069879}"/>
              </a:ext>
            </a:extLst>
          </p:cNvPr>
          <p:cNvSpPr txBox="1"/>
          <p:nvPr/>
        </p:nvSpPr>
        <p:spPr>
          <a:xfrm>
            <a:off x="6648449" y="3819525"/>
            <a:ext cx="2886075" cy="769441"/>
          </a:xfrm>
          <a:prstGeom prst="rect">
            <a:avLst/>
          </a:prstGeom>
          <a:noFill/>
        </p:spPr>
        <p:txBody>
          <a:bodyPr wrap="square" rtlCol="0">
            <a:spAutoFit/>
          </a:bodyPr>
          <a:lstStyle/>
          <a:p>
            <a:r>
              <a:rPr lang="en-US" sz="4400" b="1" dirty="0">
                <a:solidFill>
                  <a:srgbClr val="002060"/>
                </a:solidFill>
                <a:latin typeface="Calibri" panose="020F0502020204030204" pitchFamily="34" charset="0"/>
                <a:cs typeface="Calibri" panose="020F0502020204030204" pitchFamily="34" charset="0"/>
              </a:rPr>
              <a:t>(</a:t>
            </a:r>
            <a:r>
              <a:rPr lang="en-US" sz="4400" b="1" dirty="0" err="1">
                <a:solidFill>
                  <a:srgbClr val="002060"/>
                </a:solidFill>
                <a:latin typeface="Calibri" panose="020F0502020204030204" pitchFamily="34" charset="0"/>
                <a:cs typeface="Calibri" panose="020F0502020204030204" pitchFamily="34" charset="0"/>
              </a:rPr>
              <a:t>Tiết</a:t>
            </a:r>
            <a:r>
              <a:rPr lang="en-US" sz="4400" b="1" dirty="0">
                <a:solidFill>
                  <a:srgbClr val="002060"/>
                </a:solidFill>
                <a:latin typeface="Calibri" panose="020F0502020204030204" pitchFamily="34" charset="0"/>
                <a:cs typeface="Calibri" panose="020F0502020204030204" pitchFamily="34" charset="0"/>
              </a:rPr>
              <a:t> 3)</a:t>
            </a: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C330C3-1633-DC27-8A3D-78E23B1A56AC}"/>
              </a:ext>
            </a:extLst>
          </p:cNvPr>
          <p:cNvSpPr txBox="1"/>
          <p:nvPr/>
        </p:nvSpPr>
        <p:spPr>
          <a:xfrm>
            <a:off x="5124450" y="2781300"/>
            <a:ext cx="57340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FF00"/>
                </a:solidFill>
                <a:effectLst/>
                <a:uLnTx/>
                <a:uFillTx/>
                <a:latin typeface="SVN-Genica Pro" panose="00000900000000000000" pitchFamily="50" charset="0"/>
                <a:ea typeface="+mn-ea"/>
                <a:cs typeface="+mn-cs"/>
              </a:rPr>
              <a:t>Khám</a:t>
            </a:r>
            <a:r>
              <a:rPr kumimoji="0" lang="en-US" sz="8000" b="0" i="0" u="none" strike="noStrike" kern="1200" cap="none" spc="0" normalizeH="0" noProof="0" dirty="0">
                <a:ln>
                  <a:noFill/>
                </a:ln>
                <a:solidFill>
                  <a:srgbClr val="FFFF00"/>
                </a:solidFill>
                <a:effectLst/>
                <a:uLnTx/>
                <a:uFillTx/>
                <a:latin typeface="SVN-Genica Pro" panose="00000900000000000000" pitchFamily="50" charset="0"/>
                <a:ea typeface="+mn-ea"/>
                <a:cs typeface="+mn-cs"/>
              </a:rPr>
              <a:t> </a:t>
            </a:r>
            <a:r>
              <a:rPr kumimoji="0" lang="en-US" sz="8000" b="0" i="0" u="none" strike="noStrike" kern="1200" cap="none" spc="0" normalizeH="0" noProof="0" dirty="0" err="1">
                <a:ln>
                  <a:noFill/>
                </a:ln>
                <a:solidFill>
                  <a:srgbClr val="FFFF00"/>
                </a:solidFill>
                <a:effectLst/>
                <a:uLnTx/>
                <a:uFillTx/>
                <a:latin typeface="SVN-Genica Pro" panose="00000900000000000000" pitchFamily="50" charset="0"/>
                <a:ea typeface="+mn-ea"/>
                <a:cs typeface="+mn-cs"/>
              </a:rPr>
              <a:t>phá</a:t>
            </a:r>
            <a:endParaRPr kumimoji="0" lang="en-US" sz="8000" b="0" i="0" u="none" strike="noStrike" kern="1200" cap="none" spc="0" normalizeH="0" baseline="0" noProof="0" dirty="0">
              <a:ln>
                <a:noFill/>
              </a:ln>
              <a:solidFill>
                <a:srgbClr val="FFFF00"/>
              </a:solidFill>
              <a:effectLst/>
              <a:uLnTx/>
              <a:uFillTx/>
              <a:latin typeface="SVN-Genica Pro" panose="00000900000000000000" pitchFamily="50" charset="0"/>
              <a:ea typeface="+mn-ea"/>
              <a:cs typeface="+mn-cs"/>
            </a:endParaRPr>
          </a:p>
        </p:txBody>
      </p:sp>
    </p:spTree>
    <p:extLst>
      <p:ext uri="{BB962C8B-B14F-4D97-AF65-F5344CB8AC3E}">
        <p14:creationId xmlns:p14="http://schemas.microsoft.com/office/powerpoint/2010/main" val="366741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17A92C11-29C5-8C94-43F7-869684A3D526}"/>
              </a:ext>
            </a:extLst>
          </p:cNvPr>
          <p:cNvSpPr txBox="1"/>
          <p:nvPr/>
        </p:nvSpPr>
        <p:spPr>
          <a:xfrm>
            <a:off x="1809102" y="1876247"/>
            <a:ext cx="8843423" cy="2769989"/>
          </a:xfrm>
          <a:prstGeom prst="rect">
            <a:avLst/>
          </a:prstGeom>
        </p:spPr>
        <p:txBody>
          <a:bodyPr lIns="0" tIns="0" rIns="0" bIns="0" rtlCol="0" anchor="t">
            <a:spAutoFit/>
          </a:bodyPr>
          <a:lstStyle/>
          <a:p>
            <a:pPr algn="ctr"/>
            <a:r>
              <a:rPr lang="en-US" sz="6000" b="1" dirty="0">
                <a:solidFill>
                  <a:srgbClr val="BB332A"/>
                </a:solidFill>
                <a:latin typeface="Calibri" panose="020F0502020204030204" pitchFamily="34" charset="0"/>
                <a:cs typeface="Calibri" panose="020F0502020204030204" pitchFamily="34" charset="0"/>
              </a:rPr>
              <a:t>3. </a:t>
            </a:r>
            <a:r>
              <a:rPr lang="en-US" sz="6000" b="1" dirty="0" err="1">
                <a:solidFill>
                  <a:srgbClr val="BB332A"/>
                </a:solidFill>
                <a:latin typeface="Calibri" panose="020F0502020204030204" pitchFamily="34" charset="0"/>
                <a:cs typeface="Calibri" panose="020F0502020204030204" pitchFamily="34" charset="0"/>
              </a:rPr>
              <a:t>Ảnh</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hưởng</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của</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các</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điều</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kiện</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tự</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nhiên</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đối</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với</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sản</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xuất</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và</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đời</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sống</a:t>
            </a:r>
            <a:endParaRPr lang="en-US" sz="6000" b="1" dirty="0">
              <a:solidFill>
                <a:srgbClr val="BB332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3">
            <a:extLst>
              <a:ext uri="{FF2B5EF4-FFF2-40B4-BE49-F238E27FC236}">
                <a16:creationId xmlns:a16="http://schemas.microsoft.com/office/drawing/2014/main" id="{ABE33D25-EFAE-EBCE-35B1-3BC5EB5DA734}"/>
              </a:ext>
            </a:extLst>
          </p:cNvPr>
          <p:cNvSpPr txBox="1">
            <a:spLocks noChangeArrowheads="1"/>
          </p:cNvSpPr>
          <p:nvPr/>
        </p:nvSpPr>
        <p:spPr bwMode="auto">
          <a:xfrm>
            <a:off x="574623" y="81122"/>
            <a:ext cx="11293527" cy="1384995"/>
          </a:xfrm>
          <a:prstGeom prst="rect">
            <a:avLst/>
          </a:prstGeom>
          <a:solidFill>
            <a:srgbClr val="FFFF0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b="1" dirty="0">
                <a:solidFill>
                  <a:srgbClr val="0000FF"/>
                </a:solidFill>
                <a:latin typeface="Calibri" panose="020F0502020204030204" pitchFamily="34" charset="0"/>
                <a:cs typeface="Calibri" panose="020F0502020204030204" pitchFamily="34" charset="0"/>
              </a:rPr>
              <a:t>Đọc thông tin và quan sát các hình từ 9 đến 14, em hãy cho biết điều kiện tự nhiên có ảnh hưởng như thế nào đối với đời sống và sản xuất ở vùng Trung du và miền núi Bắc Bộ.</a:t>
            </a:r>
          </a:p>
        </p:txBody>
      </p:sp>
      <p:pic>
        <p:nvPicPr>
          <p:cNvPr id="9" name="Picture 8">
            <a:extLst>
              <a:ext uri="{FF2B5EF4-FFF2-40B4-BE49-F238E27FC236}">
                <a16:creationId xmlns:a16="http://schemas.microsoft.com/office/drawing/2014/main" id="{7CC97CAB-EA83-6EAF-CAE5-D0D8950BE502}"/>
              </a:ext>
            </a:extLst>
          </p:cNvPr>
          <p:cNvPicPr>
            <a:picLocks noChangeAspect="1"/>
          </p:cNvPicPr>
          <p:nvPr/>
        </p:nvPicPr>
        <p:blipFill>
          <a:blip r:embed="rId3"/>
          <a:stretch>
            <a:fillRect/>
          </a:stretch>
        </p:blipFill>
        <p:spPr>
          <a:xfrm>
            <a:off x="1495425" y="1553845"/>
            <a:ext cx="6452907" cy="4875530"/>
          </a:xfrm>
          <a:prstGeom prst="rect">
            <a:avLst/>
          </a:prstGeom>
        </p:spPr>
      </p:pic>
      <p:pic>
        <p:nvPicPr>
          <p:cNvPr id="11" name="Picture 10">
            <a:extLst>
              <a:ext uri="{FF2B5EF4-FFF2-40B4-BE49-F238E27FC236}">
                <a16:creationId xmlns:a16="http://schemas.microsoft.com/office/drawing/2014/main" id="{A874EE1D-1646-AC1A-9031-308E7C248FD5}"/>
              </a:ext>
            </a:extLst>
          </p:cNvPr>
          <p:cNvPicPr>
            <a:picLocks noChangeAspect="1"/>
          </p:cNvPicPr>
          <p:nvPr/>
        </p:nvPicPr>
        <p:blipFill>
          <a:blip r:embed="rId4"/>
          <a:stretch>
            <a:fillRect/>
          </a:stretch>
        </p:blipFill>
        <p:spPr>
          <a:xfrm>
            <a:off x="7991475" y="1511845"/>
            <a:ext cx="3228975" cy="2387447"/>
          </a:xfrm>
          <a:prstGeom prst="rect">
            <a:avLst/>
          </a:prstGeom>
        </p:spPr>
      </p:pic>
      <p:pic>
        <p:nvPicPr>
          <p:cNvPr id="13" name="Picture 12">
            <a:extLst>
              <a:ext uri="{FF2B5EF4-FFF2-40B4-BE49-F238E27FC236}">
                <a16:creationId xmlns:a16="http://schemas.microsoft.com/office/drawing/2014/main" id="{B1942759-7788-5F52-78FF-4BBECB0DA612}"/>
              </a:ext>
            </a:extLst>
          </p:cNvPr>
          <p:cNvPicPr>
            <a:picLocks noChangeAspect="1"/>
          </p:cNvPicPr>
          <p:nvPr/>
        </p:nvPicPr>
        <p:blipFill>
          <a:blip r:embed="rId5"/>
          <a:stretch>
            <a:fillRect/>
          </a:stretch>
        </p:blipFill>
        <p:spPr>
          <a:xfrm>
            <a:off x="8029575" y="3961601"/>
            <a:ext cx="3228975" cy="2474903"/>
          </a:xfrm>
          <a:prstGeom prst="rect">
            <a:avLst/>
          </a:prstGeom>
        </p:spPr>
      </p:pic>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0" y="1819275"/>
            <a:ext cx="5715710" cy="2762250"/>
          </a:xfrm>
          <a:custGeom>
            <a:avLst/>
            <a:gdLst>
              <a:gd name="connsiteX0" fmla="*/ 0 w 5715710"/>
              <a:gd name="connsiteY0" fmla="*/ 0 h 2762250"/>
              <a:gd name="connsiteX1" fmla="*/ 400100 w 5715710"/>
              <a:gd name="connsiteY1" fmla="*/ 0 h 2762250"/>
              <a:gd name="connsiteX2" fmla="*/ 914514 w 5715710"/>
              <a:gd name="connsiteY2" fmla="*/ 0 h 2762250"/>
              <a:gd name="connsiteX3" fmla="*/ 1371770 w 5715710"/>
              <a:gd name="connsiteY3" fmla="*/ 0 h 2762250"/>
              <a:gd name="connsiteX4" fmla="*/ 1771870 w 5715710"/>
              <a:gd name="connsiteY4" fmla="*/ 0 h 2762250"/>
              <a:gd name="connsiteX5" fmla="*/ 2343441 w 5715710"/>
              <a:gd name="connsiteY5" fmla="*/ 0 h 2762250"/>
              <a:gd name="connsiteX6" fmla="*/ 2743541 w 5715710"/>
              <a:gd name="connsiteY6" fmla="*/ 0 h 2762250"/>
              <a:gd name="connsiteX7" fmla="*/ 3372269 w 5715710"/>
              <a:gd name="connsiteY7" fmla="*/ 0 h 2762250"/>
              <a:gd name="connsiteX8" fmla="*/ 4000997 w 5715710"/>
              <a:gd name="connsiteY8" fmla="*/ 0 h 2762250"/>
              <a:gd name="connsiteX9" fmla="*/ 4515411 w 5715710"/>
              <a:gd name="connsiteY9" fmla="*/ 0 h 2762250"/>
              <a:gd name="connsiteX10" fmla="*/ 5086982 w 5715710"/>
              <a:gd name="connsiteY10" fmla="*/ 0 h 2762250"/>
              <a:gd name="connsiteX11" fmla="*/ 5715710 w 5715710"/>
              <a:gd name="connsiteY11" fmla="*/ 0 h 2762250"/>
              <a:gd name="connsiteX12" fmla="*/ 5715710 w 5715710"/>
              <a:gd name="connsiteY12" fmla="*/ 460375 h 2762250"/>
              <a:gd name="connsiteX13" fmla="*/ 5715710 w 5715710"/>
              <a:gd name="connsiteY13" fmla="*/ 920750 h 2762250"/>
              <a:gd name="connsiteX14" fmla="*/ 5715710 w 5715710"/>
              <a:gd name="connsiteY14" fmla="*/ 1381125 h 2762250"/>
              <a:gd name="connsiteX15" fmla="*/ 5715710 w 5715710"/>
              <a:gd name="connsiteY15" fmla="*/ 1855311 h 2762250"/>
              <a:gd name="connsiteX16" fmla="*/ 5715710 w 5715710"/>
              <a:gd name="connsiteY16" fmla="*/ 2274253 h 2762250"/>
              <a:gd name="connsiteX17" fmla="*/ 5715710 w 5715710"/>
              <a:gd name="connsiteY17" fmla="*/ 2762250 h 2762250"/>
              <a:gd name="connsiteX18" fmla="*/ 5201296 w 5715710"/>
              <a:gd name="connsiteY18" fmla="*/ 2762250 h 2762250"/>
              <a:gd name="connsiteX19" fmla="*/ 4515411 w 5715710"/>
              <a:gd name="connsiteY19" fmla="*/ 2762250 h 2762250"/>
              <a:gd name="connsiteX20" fmla="*/ 4058154 w 5715710"/>
              <a:gd name="connsiteY20" fmla="*/ 2762250 h 2762250"/>
              <a:gd name="connsiteX21" fmla="*/ 3486583 w 5715710"/>
              <a:gd name="connsiteY21" fmla="*/ 2762250 h 2762250"/>
              <a:gd name="connsiteX22" fmla="*/ 3029326 w 5715710"/>
              <a:gd name="connsiteY22" fmla="*/ 2762250 h 2762250"/>
              <a:gd name="connsiteX23" fmla="*/ 2457755 w 5715710"/>
              <a:gd name="connsiteY23" fmla="*/ 2762250 h 2762250"/>
              <a:gd name="connsiteX24" fmla="*/ 1771870 w 5715710"/>
              <a:gd name="connsiteY24" fmla="*/ 2762250 h 2762250"/>
              <a:gd name="connsiteX25" fmla="*/ 1257456 w 5715710"/>
              <a:gd name="connsiteY25" fmla="*/ 2762250 h 2762250"/>
              <a:gd name="connsiteX26" fmla="*/ 628728 w 5715710"/>
              <a:gd name="connsiteY26" fmla="*/ 2762250 h 2762250"/>
              <a:gd name="connsiteX27" fmla="*/ 0 w 5715710"/>
              <a:gd name="connsiteY27" fmla="*/ 2762250 h 2762250"/>
              <a:gd name="connsiteX28" fmla="*/ 0 w 5715710"/>
              <a:gd name="connsiteY28" fmla="*/ 2288064 h 2762250"/>
              <a:gd name="connsiteX29" fmla="*/ 0 w 5715710"/>
              <a:gd name="connsiteY29" fmla="*/ 1813878 h 2762250"/>
              <a:gd name="connsiteX30" fmla="*/ 0 w 5715710"/>
              <a:gd name="connsiteY30" fmla="*/ 1381125 h 2762250"/>
              <a:gd name="connsiteX31" fmla="*/ 0 w 5715710"/>
              <a:gd name="connsiteY31" fmla="*/ 934561 h 2762250"/>
              <a:gd name="connsiteX32" fmla="*/ 0 w 5715710"/>
              <a:gd name="connsiteY32" fmla="*/ 501809 h 2762250"/>
              <a:gd name="connsiteX33" fmla="*/ 0 w 5715710"/>
              <a:gd name="connsiteY33" fmla="*/ 0 h 276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0" h="2762250" fill="none" extrusionOk="0">
                <a:moveTo>
                  <a:pt x="0" y="0"/>
                </a:moveTo>
                <a:cubicBezTo>
                  <a:pt x="131732" y="-36315"/>
                  <a:pt x="272522" y="39094"/>
                  <a:pt x="400100" y="0"/>
                </a:cubicBezTo>
                <a:cubicBezTo>
                  <a:pt x="527678" y="-39094"/>
                  <a:pt x="777020" y="58065"/>
                  <a:pt x="914514" y="0"/>
                </a:cubicBezTo>
                <a:cubicBezTo>
                  <a:pt x="1052008" y="-58065"/>
                  <a:pt x="1208426" y="5277"/>
                  <a:pt x="1371770" y="0"/>
                </a:cubicBezTo>
                <a:cubicBezTo>
                  <a:pt x="1535114" y="-5277"/>
                  <a:pt x="1668845" y="16120"/>
                  <a:pt x="1771870" y="0"/>
                </a:cubicBezTo>
                <a:cubicBezTo>
                  <a:pt x="1874895" y="-16120"/>
                  <a:pt x="2166078" y="25546"/>
                  <a:pt x="2343441" y="0"/>
                </a:cubicBezTo>
                <a:cubicBezTo>
                  <a:pt x="2520804" y="-25546"/>
                  <a:pt x="2570029" y="37301"/>
                  <a:pt x="2743541" y="0"/>
                </a:cubicBezTo>
                <a:cubicBezTo>
                  <a:pt x="2917053" y="-37301"/>
                  <a:pt x="3245298" y="20651"/>
                  <a:pt x="3372269" y="0"/>
                </a:cubicBezTo>
                <a:cubicBezTo>
                  <a:pt x="3499240" y="-20651"/>
                  <a:pt x="3729746" y="23347"/>
                  <a:pt x="4000997" y="0"/>
                </a:cubicBezTo>
                <a:cubicBezTo>
                  <a:pt x="4272248" y="-23347"/>
                  <a:pt x="4402814" y="14936"/>
                  <a:pt x="4515411" y="0"/>
                </a:cubicBezTo>
                <a:cubicBezTo>
                  <a:pt x="4628008" y="-14936"/>
                  <a:pt x="4816670" y="10322"/>
                  <a:pt x="5086982" y="0"/>
                </a:cubicBezTo>
                <a:cubicBezTo>
                  <a:pt x="5357294" y="-10322"/>
                  <a:pt x="5585263" y="17510"/>
                  <a:pt x="5715710" y="0"/>
                </a:cubicBezTo>
                <a:cubicBezTo>
                  <a:pt x="5719145" y="160450"/>
                  <a:pt x="5683051" y="244657"/>
                  <a:pt x="5715710" y="460375"/>
                </a:cubicBezTo>
                <a:cubicBezTo>
                  <a:pt x="5748369" y="676093"/>
                  <a:pt x="5687104" y="771511"/>
                  <a:pt x="5715710" y="920750"/>
                </a:cubicBezTo>
                <a:cubicBezTo>
                  <a:pt x="5744316" y="1069989"/>
                  <a:pt x="5669279" y="1281832"/>
                  <a:pt x="5715710" y="1381125"/>
                </a:cubicBezTo>
                <a:cubicBezTo>
                  <a:pt x="5757663" y="1509872"/>
                  <a:pt x="5710948" y="1725398"/>
                  <a:pt x="5715710" y="1855311"/>
                </a:cubicBezTo>
                <a:cubicBezTo>
                  <a:pt x="5720472" y="1985224"/>
                  <a:pt x="5684782" y="2181895"/>
                  <a:pt x="5715710" y="2274253"/>
                </a:cubicBezTo>
                <a:cubicBezTo>
                  <a:pt x="5746638" y="2366611"/>
                  <a:pt x="5679994" y="2607146"/>
                  <a:pt x="5715710" y="2762250"/>
                </a:cubicBezTo>
                <a:cubicBezTo>
                  <a:pt x="5553978" y="2806030"/>
                  <a:pt x="5361091" y="2725910"/>
                  <a:pt x="5201296" y="2762250"/>
                </a:cubicBezTo>
                <a:cubicBezTo>
                  <a:pt x="5041501" y="2798590"/>
                  <a:pt x="4840435" y="2735347"/>
                  <a:pt x="4515411" y="2762250"/>
                </a:cubicBezTo>
                <a:cubicBezTo>
                  <a:pt x="4190388" y="2789153"/>
                  <a:pt x="4158008" y="2725815"/>
                  <a:pt x="4058154" y="2762250"/>
                </a:cubicBezTo>
                <a:cubicBezTo>
                  <a:pt x="3958300" y="2798685"/>
                  <a:pt x="3669537" y="2731319"/>
                  <a:pt x="3486583" y="2762250"/>
                </a:cubicBezTo>
                <a:cubicBezTo>
                  <a:pt x="3303629" y="2793181"/>
                  <a:pt x="3159616" y="2717787"/>
                  <a:pt x="3029326" y="2762250"/>
                </a:cubicBezTo>
                <a:cubicBezTo>
                  <a:pt x="2899036" y="2806713"/>
                  <a:pt x="2685382" y="2743799"/>
                  <a:pt x="2457755" y="2762250"/>
                </a:cubicBezTo>
                <a:cubicBezTo>
                  <a:pt x="2230128" y="2780701"/>
                  <a:pt x="2112521" y="2704066"/>
                  <a:pt x="1771870" y="2762250"/>
                </a:cubicBezTo>
                <a:cubicBezTo>
                  <a:pt x="1431220" y="2820434"/>
                  <a:pt x="1489561" y="2729036"/>
                  <a:pt x="1257456" y="2762250"/>
                </a:cubicBezTo>
                <a:cubicBezTo>
                  <a:pt x="1025351" y="2795464"/>
                  <a:pt x="825029" y="2716867"/>
                  <a:pt x="628728" y="2762250"/>
                </a:cubicBezTo>
                <a:cubicBezTo>
                  <a:pt x="432427" y="2807633"/>
                  <a:pt x="218263" y="2701157"/>
                  <a:pt x="0" y="2762250"/>
                </a:cubicBezTo>
                <a:cubicBezTo>
                  <a:pt x="-54239" y="2610926"/>
                  <a:pt x="7202" y="2489736"/>
                  <a:pt x="0" y="2288064"/>
                </a:cubicBezTo>
                <a:cubicBezTo>
                  <a:pt x="-7202" y="2086392"/>
                  <a:pt x="20635" y="2016325"/>
                  <a:pt x="0" y="1813878"/>
                </a:cubicBezTo>
                <a:cubicBezTo>
                  <a:pt x="-20635" y="1611431"/>
                  <a:pt x="38672" y="1499955"/>
                  <a:pt x="0" y="1381125"/>
                </a:cubicBezTo>
                <a:cubicBezTo>
                  <a:pt x="-243" y="1194785"/>
                  <a:pt x="4421" y="1153527"/>
                  <a:pt x="0" y="934561"/>
                </a:cubicBezTo>
                <a:cubicBezTo>
                  <a:pt x="-4421" y="715595"/>
                  <a:pt x="7000" y="596032"/>
                  <a:pt x="0" y="501809"/>
                </a:cubicBezTo>
                <a:cubicBezTo>
                  <a:pt x="-7000" y="407586"/>
                  <a:pt x="25851" y="236437"/>
                  <a:pt x="0" y="0"/>
                </a:cubicBezTo>
                <a:close/>
              </a:path>
              <a:path w="5715710" h="2762250"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5183" y="37725"/>
                  <a:pt x="3029326" y="0"/>
                </a:cubicBezTo>
                <a:cubicBezTo>
                  <a:pt x="3123469" y="-37725"/>
                  <a:pt x="3505494" y="69135"/>
                  <a:pt x="3715212" y="0"/>
                </a:cubicBezTo>
                <a:cubicBezTo>
                  <a:pt x="3924930" y="-69135"/>
                  <a:pt x="3972859" y="34491"/>
                  <a:pt x="4115311" y="0"/>
                </a:cubicBezTo>
                <a:cubicBezTo>
                  <a:pt x="4257763" y="-34491"/>
                  <a:pt x="4516458" y="22261"/>
                  <a:pt x="4744039" y="0"/>
                </a:cubicBezTo>
                <a:cubicBezTo>
                  <a:pt x="4971620" y="-22261"/>
                  <a:pt x="5075191" y="44868"/>
                  <a:pt x="5201296" y="0"/>
                </a:cubicBezTo>
                <a:cubicBezTo>
                  <a:pt x="5327401" y="-44868"/>
                  <a:pt x="5460821" y="32116"/>
                  <a:pt x="5715710" y="0"/>
                </a:cubicBezTo>
                <a:cubicBezTo>
                  <a:pt x="5768462" y="97889"/>
                  <a:pt x="5690989" y="252537"/>
                  <a:pt x="5715710" y="474186"/>
                </a:cubicBezTo>
                <a:cubicBezTo>
                  <a:pt x="5740431" y="695835"/>
                  <a:pt x="5679620" y="738129"/>
                  <a:pt x="5715710" y="948373"/>
                </a:cubicBezTo>
                <a:cubicBezTo>
                  <a:pt x="5751800" y="1158617"/>
                  <a:pt x="5711530" y="1172804"/>
                  <a:pt x="5715710" y="1381125"/>
                </a:cubicBezTo>
                <a:cubicBezTo>
                  <a:pt x="5722134" y="1505304"/>
                  <a:pt x="5711127" y="1652532"/>
                  <a:pt x="5715710" y="1841500"/>
                </a:cubicBezTo>
                <a:cubicBezTo>
                  <a:pt x="5720293" y="2030469"/>
                  <a:pt x="5713020" y="2167475"/>
                  <a:pt x="5715710" y="2260441"/>
                </a:cubicBezTo>
                <a:cubicBezTo>
                  <a:pt x="5718400" y="2353407"/>
                  <a:pt x="5706528" y="2641122"/>
                  <a:pt x="5715710" y="2762250"/>
                </a:cubicBezTo>
                <a:cubicBezTo>
                  <a:pt x="5512246" y="2825328"/>
                  <a:pt x="5310270" y="2746892"/>
                  <a:pt x="5086982" y="2762250"/>
                </a:cubicBezTo>
                <a:cubicBezTo>
                  <a:pt x="4863694" y="2777608"/>
                  <a:pt x="4685606" y="2698877"/>
                  <a:pt x="4458254" y="2762250"/>
                </a:cubicBezTo>
                <a:cubicBezTo>
                  <a:pt x="4230902" y="2825623"/>
                  <a:pt x="4205418" y="2758266"/>
                  <a:pt x="4000997" y="2762250"/>
                </a:cubicBezTo>
                <a:cubicBezTo>
                  <a:pt x="3796576" y="2766234"/>
                  <a:pt x="3693189" y="2730158"/>
                  <a:pt x="3486583" y="2762250"/>
                </a:cubicBezTo>
                <a:cubicBezTo>
                  <a:pt x="3279977" y="2794342"/>
                  <a:pt x="2982572" y="2758098"/>
                  <a:pt x="2800698" y="2762250"/>
                </a:cubicBezTo>
                <a:cubicBezTo>
                  <a:pt x="2618825" y="2766402"/>
                  <a:pt x="2528517" y="2757179"/>
                  <a:pt x="2343441" y="2762250"/>
                </a:cubicBezTo>
                <a:cubicBezTo>
                  <a:pt x="2158365" y="2767321"/>
                  <a:pt x="1995925" y="2725592"/>
                  <a:pt x="1886184" y="2762250"/>
                </a:cubicBezTo>
                <a:cubicBezTo>
                  <a:pt x="1776443" y="2798908"/>
                  <a:pt x="1514188" y="2719798"/>
                  <a:pt x="1257456" y="2762250"/>
                </a:cubicBezTo>
                <a:cubicBezTo>
                  <a:pt x="1000724" y="2804702"/>
                  <a:pt x="756418" y="2709464"/>
                  <a:pt x="571571" y="2762250"/>
                </a:cubicBezTo>
                <a:cubicBezTo>
                  <a:pt x="386724" y="2815036"/>
                  <a:pt x="221142" y="2728645"/>
                  <a:pt x="0" y="2762250"/>
                </a:cubicBezTo>
                <a:cubicBezTo>
                  <a:pt x="-40432" y="2569583"/>
                  <a:pt x="16377" y="2488454"/>
                  <a:pt x="0" y="2343309"/>
                </a:cubicBezTo>
                <a:cubicBezTo>
                  <a:pt x="-16377" y="2198164"/>
                  <a:pt x="15294" y="2009736"/>
                  <a:pt x="0" y="1924368"/>
                </a:cubicBezTo>
                <a:cubicBezTo>
                  <a:pt x="-15294" y="1839000"/>
                  <a:pt x="30818" y="1623042"/>
                  <a:pt x="0" y="1381125"/>
                </a:cubicBezTo>
                <a:cubicBezTo>
                  <a:pt x="-15855" y="1180759"/>
                  <a:pt x="24585" y="1009219"/>
                  <a:pt x="0" y="906939"/>
                </a:cubicBezTo>
                <a:cubicBezTo>
                  <a:pt x="-24585" y="804659"/>
                  <a:pt x="3936" y="546318"/>
                  <a:pt x="0" y="446564"/>
                </a:cubicBezTo>
                <a:cubicBezTo>
                  <a:pt x="-3936" y="346811"/>
                  <a:pt x="5250" y="130222"/>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just"/>
            <a:r>
              <a:rPr lang="vi-VN" sz="36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Vùng có nhiều khoáng sản, thuận lợi phát triển công nghiệp khai thác và chế biến khoáng sản.</a:t>
            </a:r>
          </a:p>
        </p:txBody>
      </p:sp>
      <p:pic>
        <p:nvPicPr>
          <p:cNvPr id="12" name="Picture 11">
            <a:extLst>
              <a:ext uri="{FF2B5EF4-FFF2-40B4-BE49-F238E27FC236}">
                <a16:creationId xmlns:a16="http://schemas.microsoft.com/office/drawing/2014/main" id="{F65947D4-756D-B39F-6568-60FEE9D27054}"/>
              </a:ext>
            </a:extLst>
          </p:cNvPr>
          <p:cNvPicPr>
            <a:picLocks noChangeAspect="1"/>
          </p:cNvPicPr>
          <p:nvPr/>
        </p:nvPicPr>
        <p:blipFill>
          <a:blip r:embed="rId3"/>
          <a:stretch>
            <a:fillRect/>
          </a:stretch>
        </p:blipFill>
        <p:spPr>
          <a:xfrm rot="21010875">
            <a:off x="795336" y="1743076"/>
            <a:ext cx="4176713" cy="3089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33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0" y="1819275"/>
            <a:ext cx="5715710" cy="2762250"/>
          </a:xfrm>
          <a:custGeom>
            <a:avLst/>
            <a:gdLst>
              <a:gd name="connsiteX0" fmla="*/ 0 w 5715710"/>
              <a:gd name="connsiteY0" fmla="*/ 0 h 2762250"/>
              <a:gd name="connsiteX1" fmla="*/ 400100 w 5715710"/>
              <a:gd name="connsiteY1" fmla="*/ 0 h 2762250"/>
              <a:gd name="connsiteX2" fmla="*/ 914514 w 5715710"/>
              <a:gd name="connsiteY2" fmla="*/ 0 h 2762250"/>
              <a:gd name="connsiteX3" fmla="*/ 1371770 w 5715710"/>
              <a:gd name="connsiteY3" fmla="*/ 0 h 2762250"/>
              <a:gd name="connsiteX4" fmla="*/ 1771870 w 5715710"/>
              <a:gd name="connsiteY4" fmla="*/ 0 h 2762250"/>
              <a:gd name="connsiteX5" fmla="*/ 2343441 w 5715710"/>
              <a:gd name="connsiteY5" fmla="*/ 0 h 2762250"/>
              <a:gd name="connsiteX6" fmla="*/ 2743541 w 5715710"/>
              <a:gd name="connsiteY6" fmla="*/ 0 h 2762250"/>
              <a:gd name="connsiteX7" fmla="*/ 3372269 w 5715710"/>
              <a:gd name="connsiteY7" fmla="*/ 0 h 2762250"/>
              <a:gd name="connsiteX8" fmla="*/ 4000997 w 5715710"/>
              <a:gd name="connsiteY8" fmla="*/ 0 h 2762250"/>
              <a:gd name="connsiteX9" fmla="*/ 4515411 w 5715710"/>
              <a:gd name="connsiteY9" fmla="*/ 0 h 2762250"/>
              <a:gd name="connsiteX10" fmla="*/ 5086982 w 5715710"/>
              <a:gd name="connsiteY10" fmla="*/ 0 h 2762250"/>
              <a:gd name="connsiteX11" fmla="*/ 5715710 w 5715710"/>
              <a:gd name="connsiteY11" fmla="*/ 0 h 2762250"/>
              <a:gd name="connsiteX12" fmla="*/ 5715710 w 5715710"/>
              <a:gd name="connsiteY12" fmla="*/ 460375 h 2762250"/>
              <a:gd name="connsiteX13" fmla="*/ 5715710 w 5715710"/>
              <a:gd name="connsiteY13" fmla="*/ 920750 h 2762250"/>
              <a:gd name="connsiteX14" fmla="*/ 5715710 w 5715710"/>
              <a:gd name="connsiteY14" fmla="*/ 1381125 h 2762250"/>
              <a:gd name="connsiteX15" fmla="*/ 5715710 w 5715710"/>
              <a:gd name="connsiteY15" fmla="*/ 1855311 h 2762250"/>
              <a:gd name="connsiteX16" fmla="*/ 5715710 w 5715710"/>
              <a:gd name="connsiteY16" fmla="*/ 2274253 h 2762250"/>
              <a:gd name="connsiteX17" fmla="*/ 5715710 w 5715710"/>
              <a:gd name="connsiteY17" fmla="*/ 2762250 h 2762250"/>
              <a:gd name="connsiteX18" fmla="*/ 5201296 w 5715710"/>
              <a:gd name="connsiteY18" fmla="*/ 2762250 h 2762250"/>
              <a:gd name="connsiteX19" fmla="*/ 4515411 w 5715710"/>
              <a:gd name="connsiteY19" fmla="*/ 2762250 h 2762250"/>
              <a:gd name="connsiteX20" fmla="*/ 4058154 w 5715710"/>
              <a:gd name="connsiteY20" fmla="*/ 2762250 h 2762250"/>
              <a:gd name="connsiteX21" fmla="*/ 3486583 w 5715710"/>
              <a:gd name="connsiteY21" fmla="*/ 2762250 h 2762250"/>
              <a:gd name="connsiteX22" fmla="*/ 3029326 w 5715710"/>
              <a:gd name="connsiteY22" fmla="*/ 2762250 h 2762250"/>
              <a:gd name="connsiteX23" fmla="*/ 2457755 w 5715710"/>
              <a:gd name="connsiteY23" fmla="*/ 2762250 h 2762250"/>
              <a:gd name="connsiteX24" fmla="*/ 1771870 w 5715710"/>
              <a:gd name="connsiteY24" fmla="*/ 2762250 h 2762250"/>
              <a:gd name="connsiteX25" fmla="*/ 1257456 w 5715710"/>
              <a:gd name="connsiteY25" fmla="*/ 2762250 h 2762250"/>
              <a:gd name="connsiteX26" fmla="*/ 628728 w 5715710"/>
              <a:gd name="connsiteY26" fmla="*/ 2762250 h 2762250"/>
              <a:gd name="connsiteX27" fmla="*/ 0 w 5715710"/>
              <a:gd name="connsiteY27" fmla="*/ 2762250 h 2762250"/>
              <a:gd name="connsiteX28" fmla="*/ 0 w 5715710"/>
              <a:gd name="connsiteY28" fmla="*/ 2288064 h 2762250"/>
              <a:gd name="connsiteX29" fmla="*/ 0 w 5715710"/>
              <a:gd name="connsiteY29" fmla="*/ 1813878 h 2762250"/>
              <a:gd name="connsiteX30" fmla="*/ 0 w 5715710"/>
              <a:gd name="connsiteY30" fmla="*/ 1381125 h 2762250"/>
              <a:gd name="connsiteX31" fmla="*/ 0 w 5715710"/>
              <a:gd name="connsiteY31" fmla="*/ 934561 h 2762250"/>
              <a:gd name="connsiteX32" fmla="*/ 0 w 5715710"/>
              <a:gd name="connsiteY32" fmla="*/ 501809 h 2762250"/>
              <a:gd name="connsiteX33" fmla="*/ 0 w 5715710"/>
              <a:gd name="connsiteY33" fmla="*/ 0 h 276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0" h="2762250" fill="none" extrusionOk="0">
                <a:moveTo>
                  <a:pt x="0" y="0"/>
                </a:moveTo>
                <a:cubicBezTo>
                  <a:pt x="131732" y="-36315"/>
                  <a:pt x="272522" y="39094"/>
                  <a:pt x="400100" y="0"/>
                </a:cubicBezTo>
                <a:cubicBezTo>
                  <a:pt x="527678" y="-39094"/>
                  <a:pt x="777020" y="58065"/>
                  <a:pt x="914514" y="0"/>
                </a:cubicBezTo>
                <a:cubicBezTo>
                  <a:pt x="1052008" y="-58065"/>
                  <a:pt x="1208426" y="5277"/>
                  <a:pt x="1371770" y="0"/>
                </a:cubicBezTo>
                <a:cubicBezTo>
                  <a:pt x="1535114" y="-5277"/>
                  <a:pt x="1668845" y="16120"/>
                  <a:pt x="1771870" y="0"/>
                </a:cubicBezTo>
                <a:cubicBezTo>
                  <a:pt x="1874895" y="-16120"/>
                  <a:pt x="2166078" y="25546"/>
                  <a:pt x="2343441" y="0"/>
                </a:cubicBezTo>
                <a:cubicBezTo>
                  <a:pt x="2520804" y="-25546"/>
                  <a:pt x="2570029" y="37301"/>
                  <a:pt x="2743541" y="0"/>
                </a:cubicBezTo>
                <a:cubicBezTo>
                  <a:pt x="2917053" y="-37301"/>
                  <a:pt x="3245298" y="20651"/>
                  <a:pt x="3372269" y="0"/>
                </a:cubicBezTo>
                <a:cubicBezTo>
                  <a:pt x="3499240" y="-20651"/>
                  <a:pt x="3729746" y="23347"/>
                  <a:pt x="4000997" y="0"/>
                </a:cubicBezTo>
                <a:cubicBezTo>
                  <a:pt x="4272248" y="-23347"/>
                  <a:pt x="4402814" y="14936"/>
                  <a:pt x="4515411" y="0"/>
                </a:cubicBezTo>
                <a:cubicBezTo>
                  <a:pt x="4628008" y="-14936"/>
                  <a:pt x="4816670" y="10322"/>
                  <a:pt x="5086982" y="0"/>
                </a:cubicBezTo>
                <a:cubicBezTo>
                  <a:pt x="5357294" y="-10322"/>
                  <a:pt x="5585263" y="17510"/>
                  <a:pt x="5715710" y="0"/>
                </a:cubicBezTo>
                <a:cubicBezTo>
                  <a:pt x="5719145" y="160450"/>
                  <a:pt x="5683051" y="244657"/>
                  <a:pt x="5715710" y="460375"/>
                </a:cubicBezTo>
                <a:cubicBezTo>
                  <a:pt x="5748369" y="676093"/>
                  <a:pt x="5687104" y="771511"/>
                  <a:pt x="5715710" y="920750"/>
                </a:cubicBezTo>
                <a:cubicBezTo>
                  <a:pt x="5744316" y="1069989"/>
                  <a:pt x="5669279" y="1281832"/>
                  <a:pt x="5715710" y="1381125"/>
                </a:cubicBezTo>
                <a:cubicBezTo>
                  <a:pt x="5757663" y="1509872"/>
                  <a:pt x="5710948" y="1725398"/>
                  <a:pt x="5715710" y="1855311"/>
                </a:cubicBezTo>
                <a:cubicBezTo>
                  <a:pt x="5720472" y="1985224"/>
                  <a:pt x="5684782" y="2181895"/>
                  <a:pt x="5715710" y="2274253"/>
                </a:cubicBezTo>
                <a:cubicBezTo>
                  <a:pt x="5746638" y="2366611"/>
                  <a:pt x="5679994" y="2607146"/>
                  <a:pt x="5715710" y="2762250"/>
                </a:cubicBezTo>
                <a:cubicBezTo>
                  <a:pt x="5553978" y="2806030"/>
                  <a:pt x="5361091" y="2725910"/>
                  <a:pt x="5201296" y="2762250"/>
                </a:cubicBezTo>
                <a:cubicBezTo>
                  <a:pt x="5041501" y="2798590"/>
                  <a:pt x="4840435" y="2735347"/>
                  <a:pt x="4515411" y="2762250"/>
                </a:cubicBezTo>
                <a:cubicBezTo>
                  <a:pt x="4190388" y="2789153"/>
                  <a:pt x="4158008" y="2725815"/>
                  <a:pt x="4058154" y="2762250"/>
                </a:cubicBezTo>
                <a:cubicBezTo>
                  <a:pt x="3958300" y="2798685"/>
                  <a:pt x="3669537" y="2731319"/>
                  <a:pt x="3486583" y="2762250"/>
                </a:cubicBezTo>
                <a:cubicBezTo>
                  <a:pt x="3303629" y="2793181"/>
                  <a:pt x="3159616" y="2717787"/>
                  <a:pt x="3029326" y="2762250"/>
                </a:cubicBezTo>
                <a:cubicBezTo>
                  <a:pt x="2899036" y="2806713"/>
                  <a:pt x="2685382" y="2743799"/>
                  <a:pt x="2457755" y="2762250"/>
                </a:cubicBezTo>
                <a:cubicBezTo>
                  <a:pt x="2230128" y="2780701"/>
                  <a:pt x="2112521" y="2704066"/>
                  <a:pt x="1771870" y="2762250"/>
                </a:cubicBezTo>
                <a:cubicBezTo>
                  <a:pt x="1431220" y="2820434"/>
                  <a:pt x="1489561" y="2729036"/>
                  <a:pt x="1257456" y="2762250"/>
                </a:cubicBezTo>
                <a:cubicBezTo>
                  <a:pt x="1025351" y="2795464"/>
                  <a:pt x="825029" y="2716867"/>
                  <a:pt x="628728" y="2762250"/>
                </a:cubicBezTo>
                <a:cubicBezTo>
                  <a:pt x="432427" y="2807633"/>
                  <a:pt x="218263" y="2701157"/>
                  <a:pt x="0" y="2762250"/>
                </a:cubicBezTo>
                <a:cubicBezTo>
                  <a:pt x="-54239" y="2610926"/>
                  <a:pt x="7202" y="2489736"/>
                  <a:pt x="0" y="2288064"/>
                </a:cubicBezTo>
                <a:cubicBezTo>
                  <a:pt x="-7202" y="2086392"/>
                  <a:pt x="20635" y="2016325"/>
                  <a:pt x="0" y="1813878"/>
                </a:cubicBezTo>
                <a:cubicBezTo>
                  <a:pt x="-20635" y="1611431"/>
                  <a:pt x="38672" y="1499955"/>
                  <a:pt x="0" y="1381125"/>
                </a:cubicBezTo>
                <a:cubicBezTo>
                  <a:pt x="-243" y="1194785"/>
                  <a:pt x="4421" y="1153527"/>
                  <a:pt x="0" y="934561"/>
                </a:cubicBezTo>
                <a:cubicBezTo>
                  <a:pt x="-4421" y="715595"/>
                  <a:pt x="7000" y="596032"/>
                  <a:pt x="0" y="501809"/>
                </a:cubicBezTo>
                <a:cubicBezTo>
                  <a:pt x="-7000" y="407586"/>
                  <a:pt x="25851" y="236437"/>
                  <a:pt x="0" y="0"/>
                </a:cubicBezTo>
                <a:close/>
              </a:path>
              <a:path w="5715710" h="2762250"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5183" y="37725"/>
                  <a:pt x="3029326" y="0"/>
                </a:cubicBezTo>
                <a:cubicBezTo>
                  <a:pt x="3123469" y="-37725"/>
                  <a:pt x="3505494" y="69135"/>
                  <a:pt x="3715212" y="0"/>
                </a:cubicBezTo>
                <a:cubicBezTo>
                  <a:pt x="3924930" y="-69135"/>
                  <a:pt x="3972859" y="34491"/>
                  <a:pt x="4115311" y="0"/>
                </a:cubicBezTo>
                <a:cubicBezTo>
                  <a:pt x="4257763" y="-34491"/>
                  <a:pt x="4516458" y="22261"/>
                  <a:pt x="4744039" y="0"/>
                </a:cubicBezTo>
                <a:cubicBezTo>
                  <a:pt x="4971620" y="-22261"/>
                  <a:pt x="5075191" y="44868"/>
                  <a:pt x="5201296" y="0"/>
                </a:cubicBezTo>
                <a:cubicBezTo>
                  <a:pt x="5327401" y="-44868"/>
                  <a:pt x="5460821" y="32116"/>
                  <a:pt x="5715710" y="0"/>
                </a:cubicBezTo>
                <a:cubicBezTo>
                  <a:pt x="5768462" y="97889"/>
                  <a:pt x="5690989" y="252537"/>
                  <a:pt x="5715710" y="474186"/>
                </a:cubicBezTo>
                <a:cubicBezTo>
                  <a:pt x="5740431" y="695835"/>
                  <a:pt x="5679620" y="738129"/>
                  <a:pt x="5715710" y="948373"/>
                </a:cubicBezTo>
                <a:cubicBezTo>
                  <a:pt x="5751800" y="1158617"/>
                  <a:pt x="5711530" y="1172804"/>
                  <a:pt x="5715710" y="1381125"/>
                </a:cubicBezTo>
                <a:cubicBezTo>
                  <a:pt x="5722134" y="1505304"/>
                  <a:pt x="5711127" y="1652532"/>
                  <a:pt x="5715710" y="1841500"/>
                </a:cubicBezTo>
                <a:cubicBezTo>
                  <a:pt x="5720293" y="2030469"/>
                  <a:pt x="5713020" y="2167475"/>
                  <a:pt x="5715710" y="2260441"/>
                </a:cubicBezTo>
                <a:cubicBezTo>
                  <a:pt x="5718400" y="2353407"/>
                  <a:pt x="5706528" y="2641122"/>
                  <a:pt x="5715710" y="2762250"/>
                </a:cubicBezTo>
                <a:cubicBezTo>
                  <a:pt x="5512246" y="2825328"/>
                  <a:pt x="5310270" y="2746892"/>
                  <a:pt x="5086982" y="2762250"/>
                </a:cubicBezTo>
                <a:cubicBezTo>
                  <a:pt x="4863694" y="2777608"/>
                  <a:pt x="4685606" y="2698877"/>
                  <a:pt x="4458254" y="2762250"/>
                </a:cubicBezTo>
                <a:cubicBezTo>
                  <a:pt x="4230902" y="2825623"/>
                  <a:pt x="4205418" y="2758266"/>
                  <a:pt x="4000997" y="2762250"/>
                </a:cubicBezTo>
                <a:cubicBezTo>
                  <a:pt x="3796576" y="2766234"/>
                  <a:pt x="3693189" y="2730158"/>
                  <a:pt x="3486583" y="2762250"/>
                </a:cubicBezTo>
                <a:cubicBezTo>
                  <a:pt x="3279977" y="2794342"/>
                  <a:pt x="2982572" y="2758098"/>
                  <a:pt x="2800698" y="2762250"/>
                </a:cubicBezTo>
                <a:cubicBezTo>
                  <a:pt x="2618825" y="2766402"/>
                  <a:pt x="2528517" y="2757179"/>
                  <a:pt x="2343441" y="2762250"/>
                </a:cubicBezTo>
                <a:cubicBezTo>
                  <a:pt x="2158365" y="2767321"/>
                  <a:pt x="1995925" y="2725592"/>
                  <a:pt x="1886184" y="2762250"/>
                </a:cubicBezTo>
                <a:cubicBezTo>
                  <a:pt x="1776443" y="2798908"/>
                  <a:pt x="1514188" y="2719798"/>
                  <a:pt x="1257456" y="2762250"/>
                </a:cubicBezTo>
                <a:cubicBezTo>
                  <a:pt x="1000724" y="2804702"/>
                  <a:pt x="756418" y="2709464"/>
                  <a:pt x="571571" y="2762250"/>
                </a:cubicBezTo>
                <a:cubicBezTo>
                  <a:pt x="386724" y="2815036"/>
                  <a:pt x="221142" y="2728645"/>
                  <a:pt x="0" y="2762250"/>
                </a:cubicBezTo>
                <a:cubicBezTo>
                  <a:pt x="-40432" y="2569583"/>
                  <a:pt x="16377" y="2488454"/>
                  <a:pt x="0" y="2343309"/>
                </a:cubicBezTo>
                <a:cubicBezTo>
                  <a:pt x="-16377" y="2198164"/>
                  <a:pt x="15294" y="2009736"/>
                  <a:pt x="0" y="1924368"/>
                </a:cubicBezTo>
                <a:cubicBezTo>
                  <a:pt x="-15294" y="1839000"/>
                  <a:pt x="30818" y="1623042"/>
                  <a:pt x="0" y="1381125"/>
                </a:cubicBezTo>
                <a:cubicBezTo>
                  <a:pt x="-15855" y="1180759"/>
                  <a:pt x="24585" y="1009219"/>
                  <a:pt x="0" y="906939"/>
                </a:cubicBezTo>
                <a:cubicBezTo>
                  <a:pt x="-24585" y="804659"/>
                  <a:pt x="3936" y="546318"/>
                  <a:pt x="0" y="446564"/>
                </a:cubicBezTo>
                <a:cubicBezTo>
                  <a:pt x="-3936" y="346811"/>
                  <a:pt x="5250" y="130222"/>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có nhiều sông lớn, các sông nhiều thác ghềnh, có tiềm năng phát triển thuỷ điện.</a:t>
            </a:r>
          </a:p>
        </p:txBody>
      </p:sp>
      <p:pic>
        <p:nvPicPr>
          <p:cNvPr id="3" name="Picture 2">
            <a:extLst>
              <a:ext uri="{FF2B5EF4-FFF2-40B4-BE49-F238E27FC236}">
                <a16:creationId xmlns:a16="http://schemas.microsoft.com/office/drawing/2014/main" id="{51032A5B-52F5-17C7-19A2-BD0720DD609D}"/>
              </a:ext>
            </a:extLst>
          </p:cNvPr>
          <p:cNvPicPr>
            <a:picLocks noChangeAspect="1"/>
          </p:cNvPicPr>
          <p:nvPr/>
        </p:nvPicPr>
        <p:blipFill>
          <a:blip r:embed="rId3"/>
          <a:stretch>
            <a:fillRect/>
          </a:stretch>
        </p:blipFill>
        <p:spPr>
          <a:xfrm rot="316097">
            <a:off x="390524" y="1624012"/>
            <a:ext cx="4800600" cy="3686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457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39" y="1819274"/>
            <a:ext cx="6201485" cy="3876675"/>
          </a:xfrm>
          <a:custGeom>
            <a:avLst/>
            <a:gdLst>
              <a:gd name="connsiteX0" fmla="*/ 0 w 6201485"/>
              <a:gd name="connsiteY0" fmla="*/ 0 h 3876675"/>
              <a:gd name="connsiteX1" fmla="*/ 501757 w 6201485"/>
              <a:gd name="connsiteY1" fmla="*/ 0 h 3876675"/>
              <a:gd name="connsiteX2" fmla="*/ 1127543 w 6201485"/>
              <a:gd name="connsiteY2" fmla="*/ 0 h 3876675"/>
              <a:gd name="connsiteX3" fmla="*/ 1629299 w 6201485"/>
              <a:gd name="connsiteY3" fmla="*/ 0 h 3876675"/>
              <a:gd name="connsiteX4" fmla="*/ 2193071 w 6201485"/>
              <a:gd name="connsiteY4" fmla="*/ 0 h 3876675"/>
              <a:gd name="connsiteX5" fmla="*/ 2880872 w 6201485"/>
              <a:gd name="connsiteY5" fmla="*/ 0 h 3876675"/>
              <a:gd name="connsiteX6" fmla="*/ 3444643 w 6201485"/>
              <a:gd name="connsiteY6" fmla="*/ 0 h 3876675"/>
              <a:gd name="connsiteX7" fmla="*/ 3822370 w 6201485"/>
              <a:gd name="connsiteY7" fmla="*/ 0 h 3876675"/>
              <a:gd name="connsiteX8" fmla="*/ 4262112 w 6201485"/>
              <a:gd name="connsiteY8" fmla="*/ 0 h 3876675"/>
              <a:gd name="connsiteX9" fmla="*/ 4949913 w 6201485"/>
              <a:gd name="connsiteY9" fmla="*/ 0 h 3876675"/>
              <a:gd name="connsiteX10" fmla="*/ 5637714 w 6201485"/>
              <a:gd name="connsiteY10" fmla="*/ 0 h 3876675"/>
              <a:gd name="connsiteX11" fmla="*/ 6201485 w 6201485"/>
              <a:gd name="connsiteY11" fmla="*/ 0 h 3876675"/>
              <a:gd name="connsiteX12" fmla="*/ 6201485 w 6201485"/>
              <a:gd name="connsiteY12" fmla="*/ 445818 h 3876675"/>
              <a:gd name="connsiteX13" fmla="*/ 6201485 w 6201485"/>
              <a:gd name="connsiteY13" fmla="*/ 949786 h 3876675"/>
              <a:gd name="connsiteX14" fmla="*/ 6201485 w 6201485"/>
              <a:gd name="connsiteY14" fmla="*/ 1376220 h 3876675"/>
              <a:gd name="connsiteX15" fmla="*/ 6201485 w 6201485"/>
              <a:gd name="connsiteY15" fmla="*/ 1938338 h 3876675"/>
              <a:gd name="connsiteX16" fmla="*/ 6201485 w 6201485"/>
              <a:gd name="connsiteY16" fmla="*/ 2384156 h 3876675"/>
              <a:gd name="connsiteX17" fmla="*/ 6201485 w 6201485"/>
              <a:gd name="connsiteY17" fmla="*/ 2907507 h 3876675"/>
              <a:gd name="connsiteX18" fmla="*/ 6201485 w 6201485"/>
              <a:gd name="connsiteY18" fmla="*/ 3333941 h 3876675"/>
              <a:gd name="connsiteX19" fmla="*/ 6201485 w 6201485"/>
              <a:gd name="connsiteY19" fmla="*/ 3876675 h 3876675"/>
              <a:gd name="connsiteX20" fmla="*/ 5823758 w 6201485"/>
              <a:gd name="connsiteY20" fmla="*/ 3876675 h 3876675"/>
              <a:gd name="connsiteX21" fmla="*/ 5135957 w 6201485"/>
              <a:gd name="connsiteY21" fmla="*/ 3876675 h 3876675"/>
              <a:gd name="connsiteX22" fmla="*/ 4510171 w 6201485"/>
              <a:gd name="connsiteY22" fmla="*/ 3876675 h 3876675"/>
              <a:gd name="connsiteX23" fmla="*/ 3884385 w 6201485"/>
              <a:gd name="connsiteY23" fmla="*/ 3876675 h 3876675"/>
              <a:gd name="connsiteX24" fmla="*/ 3196584 w 6201485"/>
              <a:gd name="connsiteY24" fmla="*/ 3876675 h 3876675"/>
              <a:gd name="connsiteX25" fmla="*/ 2632812 w 6201485"/>
              <a:gd name="connsiteY25" fmla="*/ 3876675 h 3876675"/>
              <a:gd name="connsiteX26" fmla="*/ 2007026 w 6201485"/>
              <a:gd name="connsiteY26" fmla="*/ 3876675 h 3876675"/>
              <a:gd name="connsiteX27" fmla="*/ 1629299 w 6201485"/>
              <a:gd name="connsiteY27" fmla="*/ 3876675 h 3876675"/>
              <a:gd name="connsiteX28" fmla="*/ 1003513 w 6201485"/>
              <a:gd name="connsiteY28" fmla="*/ 3876675 h 3876675"/>
              <a:gd name="connsiteX29" fmla="*/ 0 w 6201485"/>
              <a:gd name="connsiteY29" fmla="*/ 3876675 h 3876675"/>
              <a:gd name="connsiteX30" fmla="*/ 0 w 6201485"/>
              <a:gd name="connsiteY30" fmla="*/ 3392091 h 3876675"/>
              <a:gd name="connsiteX31" fmla="*/ 0 w 6201485"/>
              <a:gd name="connsiteY31" fmla="*/ 2907507 h 3876675"/>
              <a:gd name="connsiteX32" fmla="*/ 0 w 6201485"/>
              <a:gd name="connsiteY32" fmla="*/ 2384156 h 3876675"/>
              <a:gd name="connsiteX33" fmla="*/ 0 w 6201485"/>
              <a:gd name="connsiteY33" fmla="*/ 1938338 h 3876675"/>
              <a:gd name="connsiteX34" fmla="*/ 0 w 6201485"/>
              <a:gd name="connsiteY34" fmla="*/ 1473137 h 3876675"/>
              <a:gd name="connsiteX35" fmla="*/ 0 w 6201485"/>
              <a:gd name="connsiteY35" fmla="*/ 949786 h 3876675"/>
              <a:gd name="connsiteX36" fmla="*/ 0 w 6201485"/>
              <a:gd name="connsiteY36" fmla="*/ 465201 h 3876675"/>
              <a:gd name="connsiteX37" fmla="*/ 0 w 6201485"/>
              <a:gd name="connsiteY37" fmla="*/ 0 h 387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01485" h="3876675" fill="none" extrusionOk="0">
                <a:moveTo>
                  <a:pt x="0" y="0"/>
                </a:moveTo>
                <a:cubicBezTo>
                  <a:pt x="128196" y="-30911"/>
                  <a:pt x="266038" y="36786"/>
                  <a:pt x="501757" y="0"/>
                </a:cubicBezTo>
                <a:cubicBezTo>
                  <a:pt x="737476" y="-36786"/>
                  <a:pt x="959038" y="45300"/>
                  <a:pt x="1127543" y="0"/>
                </a:cubicBezTo>
                <a:cubicBezTo>
                  <a:pt x="1296048" y="-45300"/>
                  <a:pt x="1437673" y="20011"/>
                  <a:pt x="1629299" y="0"/>
                </a:cubicBezTo>
                <a:cubicBezTo>
                  <a:pt x="1820925" y="-20011"/>
                  <a:pt x="2010053" y="40293"/>
                  <a:pt x="2193071" y="0"/>
                </a:cubicBezTo>
                <a:cubicBezTo>
                  <a:pt x="2376089" y="-40293"/>
                  <a:pt x="2733591" y="34426"/>
                  <a:pt x="2880872" y="0"/>
                </a:cubicBezTo>
                <a:cubicBezTo>
                  <a:pt x="3028153" y="-34426"/>
                  <a:pt x="3278662" y="44860"/>
                  <a:pt x="3444643" y="0"/>
                </a:cubicBezTo>
                <a:cubicBezTo>
                  <a:pt x="3610624" y="-44860"/>
                  <a:pt x="3661992" y="29716"/>
                  <a:pt x="3822370" y="0"/>
                </a:cubicBezTo>
                <a:cubicBezTo>
                  <a:pt x="3982748" y="-29716"/>
                  <a:pt x="4124294" y="36609"/>
                  <a:pt x="4262112" y="0"/>
                </a:cubicBezTo>
                <a:cubicBezTo>
                  <a:pt x="4399930" y="-36609"/>
                  <a:pt x="4620716" y="78934"/>
                  <a:pt x="4949913" y="0"/>
                </a:cubicBezTo>
                <a:cubicBezTo>
                  <a:pt x="5279110" y="-78934"/>
                  <a:pt x="5469565" y="68646"/>
                  <a:pt x="5637714" y="0"/>
                </a:cubicBezTo>
                <a:cubicBezTo>
                  <a:pt x="5805863" y="-68646"/>
                  <a:pt x="5922315" y="6341"/>
                  <a:pt x="6201485" y="0"/>
                </a:cubicBezTo>
                <a:cubicBezTo>
                  <a:pt x="6220126" y="109974"/>
                  <a:pt x="6188825" y="303550"/>
                  <a:pt x="6201485" y="445818"/>
                </a:cubicBezTo>
                <a:cubicBezTo>
                  <a:pt x="6214145" y="588086"/>
                  <a:pt x="6158017" y="816151"/>
                  <a:pt x="6201485" y="949786"/>
                </a:cubicBezTo>
                <a:cubicBezTo>
                  <a:pt x="6244953" y="1083421"/>
                  <a:pt x="6174111" y="1283641"/>
                  <a:pt x="6201485" y="1376220"/>
                </a:cubicBezTo>
                <a:cubicBezTo>
                  <a:pt x="6228859" y="1468799"/>
                  <a:pt x="6161391" y="1796006"/>
                  <a:pt x="6201485" y="1938338"/>
                </a:cubicBezTo>
                <a:cubicBezTo>
                  <a:pt x="6223264" y="2145401"/>
                  <a:pt x="6150013" y="2189695"/>
                  <a:pt x="6201485" y="2384156"/>
                </a:cubicBezTo>
                <a:cubicBezTo>
                  <a:pt x="6252957" y="2578617"/>
                  <a:pt x="6171587" y="2774322"/>
                  <a:pt x="6201485" y="2907507"/>
                </a:cubicBezTo>
                <a:cubicBezTo>
                  <a:pt x="6231383" y="3040692"/>
                  <a:pt x="6174110" y="3172764"/>
                  <a:pt x="6201485" y="3333941"/>
                </a:cubicBezTo>
                <a:cubicBezTo>
                  <a:pt x="6228860" y="3495118"/>
                  <a:pt x="6165561" y="3704855"/>
                  <a:pt x="6201485" y="3876675"/>
                </a:cubicBezTo>
                <a:cubicBezTo>
                  <a:pt x="6036952" y="3892201"/>
                  <a:pt x="5902292" y="3839734"/>
                  <a:pt x="5823758" y="3876675"/>
                </a:cubicBezTo>
                <a:cubicBezTo>
                  <a:pt x="5745224" y="3913616"/>
                  <a:pt x="5474880" y="3850004"/>
                  <a:pt x="5135957" y="3876675"/>
                </a:cubicBezTo>
                <a:cubicBezTo>
                  <a:pt x="4797034" y="3903346"/>
                  <a:pt x="4654814" y="3836170"/>
                  <a:pt x="4510171" y="3876675"/>
                </a:cubicBezTo>
                <a:cubicBezTo>
                  <a:pt x="4365528" y="3917180"/>
                  <a:pt x="4118970" y="3861320"/>
                  <a:pt x="3884385" y="3876675"/>
                </a:cubicBezTo>
                <a:cubicBezTo>
                  <a:pt x="3649800" y="3892030"/>
                  <a:pt x="3358604" y="3795205"/>
                  <a:pt x="3196584" y="3876675"/>
                </a:cubicBezTo>
                <a:cubicBezTo>
                  <a:pt x="3034564" y="3958145"/>
                  <a:pt x="2774893" y="3860017"/>
                  <a:pt x="2632812" y="3876675"/>
                </a:cubicBezTo>
                <a:cubicBezTo>
                  <a:pt x="2490731" y="3893333"/>
                  <a:pt x="2171487" y="3825052"/>
                  <a:pt x="2007026" y="3876675"/>
                </a:cubicBezTo>
                <a:cubicBezTo>
                  <a:pt x="1842565" y="3928298"/>
                  <a:pt x="1760519" y="3840577"/>
                  <a:pt x="1629299" y="3876675"/>
                </a:cubicBezTo>
                <a:cubicBezTo>
                  <a:pt x="1498079" y="3912773"/>
                  <a:pt x="1168238" y="3828807"/>
                  <a:pt x="1003513" y="3876675"/>
                </a:cubicBezTo>
                <a:cubicBezTo>
                  <a:pt x="838788" y="3924543"/>
                  <a:pt x="256181" y="3852051"/>
                  <a:pt x="0" y="3876675"/>
                </a:cubicBezTo>
                <a:cubicBezTo>
                  <a:pt x="-17964" y="3767275"/>
                  <a:pt x="25986" y="3606420"/>
                  <a:pt x="0" y="3392091"/>
                </a:cubicBezTo>
                <a:cubicBezTo>
                  <a:pt x="-25986" y="3177762"/>
                  <a:pt x="39409" y="3094997"/>
                  <a:pt x="0" y="2907507"/>
                </a:cubicBezTo>
                <a:cubicBezTo>
                  <a:pt x="-39409" y="2720017"/>
                  <a:pt x="14145" y="2518835"/>
                  <a:pt x="0" y="2384156"/>
                </a:cubicBezTo>
                <a:cubicBezTo>
                  <a:pt x="-14145" y="2249477"/>
                  <a:pt x="31187" y="2129850"/>
                  <a:pt x="0" y="1938338"/>
                </a:cubicBezTo>
                <a:cubicBezTo>
                  <a:pt x="-9757" y="1789884"/>
                  <a:pt x="47663" y="1646792"/>
                  <a:pt x="0" y="1473137"/>
                </a:cubicBezTo>
                <a:cubicBezTo>
                  <a:pt x="-47663" y="1299482"/>
                  <a:pt x="14479" y="1087616"/>
                  <a:pt x="0" y="949786"/>
                </a:cubicBezTo>
                <a:cubicBezTo>
                  <a:pt x="-14479" y="811956"/>
                  <a:pt x="1455" y="679936"/>
                  <a:pt x="0" y="465201"/>
                </a:cubicBezTo>
                <a:cubicBezTo>
                  <a:pt x="-1455" y="250467"/>
                  <a:pt x="45609" y="178277"/>
                  <a:pt x="0" y="0"/>
                </a:cubicBezTo>
                <a:close/>
              </a:path>
              <a:path w="6201485" h="3876675" stroke="0" extrusionOk="0">
                <a:moveTo>
                  <a:pt x="0" y="0"/>
                </a:moveTo>
                <a:cubicBezTo>
                  <a:pt x="145861" y="-39929"/>
                  <a:pt x="269496" y="39471"/>
                  <a:pt x="377727" y="0"/>
                </a:cubicBezTo>
                <a:cubicBezTo>
                  <a:pt x="485958" y="-39471"/>
                  <a:pt x="755302" y="19350"/>
                  <a:pt x="1065528" y="0"/>
                </a:cubicBezTo>
                <a:cubicBezTo>
                  <a:pt x="1375754" y="-19350"/>
                  <a:pt x="1434603" y="61376"/>
                  <a:pt x="1691314" y="0"/>
                </a:cubicBezTo>
                <a:cubicBezTo>
                  <a:pt x="1948025" y="-61376"/>
                  <a:pt x="1978603" y="10404"/>
                  <a:pt x="2193071" y="0"/>
                </a:cubicBezTo>
                <a:cubicBezTo>
                  <a:pt x="2407539" y="-10404"/>
                  <a:pt x="2428208" y="31372"/>
                  <a:pt x="2570797" y="0"/>
                </a:cubicBezTo>
                <a:cubicBezTo>
                  <a:pt x="2713386" y="-31372"/>
                  <a:pt x="2777047" y="35552"/>
                  <a:pt x="2948524" y="0"/>
                </a:cubicBezTo>
                <a:cubicBezTo>
                  <a:pt x="3120001" y="-35552"/>
                  <a:pt x="3352881" y="23454"/>
                  <a:pt x="3636325" y="0"/>
                </a:cubicBezTo>
                <a:cubicBezTo>
                  <a:pt x="3919769" y="-23454"/>
                  <a:pt x="3918608" y="4841"/>
                  <a:pt x="4014052" y="0"/>
                </a:cubicBezTo>
                <a:cubicBezTo>
                  <a:pt x="4109496" y="-4841"/>
                  <a:pt x="4451490" y="6070"/>
                  <a:pt x="4639838" y="0"/>
                </a:cubicBezTo>
                <a:cubicBezTo>
                  <a:pt x="4828186" y="-6070"/>
                  <a:pt x="4918650" y="26361"/>
                  <a:pt x="5079580" y="0"/>
                </a:cubicBezTo>
                <a:cubicBezTo>
                  <a:pt x="5240510" y="-26361"/>
                  <a:pt x="5368344" y="13706"/>
                  <a:pt x="5457307" y="0"/>
                </a:cubicBezTo>
                <a:cubicBezTo>
                  <a:pt x="5546270" y="-13706"/>
                  <a:pt x="5835647" y="27491"/>
                  <a:pt x="6201485" y="0"/>
                </a:cubicBezTo>
                <a:cubicBezTo>
                  <a:pt x="6237837" y="187291"/>
                  <a:pt x="6146924" y="273801"/>
                  <a:pt x="6201485" y="503968"/>
                </a:cubicBezTo>
                <a:cubicBezTo>
                  <a:pt x="6256046" y="734135"/>
                  <a:pt x="6148658" y="892563"/>
                  <a:pt x="6201485" y="1027319"/>
                </a:cubicBezTo>
                <a:cubicBezTo>
                  <a:pt x="6254312" y="1162075"/>
                  <a:pt x="6159845" y="1304258"/>
                  <a:pt x="6201485" y="1511904"/>
                </a:cubicBezTo>
                <a:cubicBezTo>
                  <a:pt x="6243125" y="1719551"/>
                  <a:pt x="6159294" y="1816861"/>
                  <a:pt x="6201485" y="1938338"/>
                </a:cubicBezTo>
                <a:cubicBezTo>
                  <a:pt x="6217773" y="2085296"/>
                  <a:pt x="6184721" y="2228924"/>
                  <a:pt x="6201485" y="2403539"/>
                </a:cubicBezTo>
                <a:cubicBezTo>
                  <a:pt x="6218249" y="2578154"/>
                  <a:pt x="6179304" y="2723332"/>
                  <a:pt x="6201485" y="2907507"/>
                </a:cubicBezTo>
                <a:cubicBezTo>
                  <a:pt x="6223666" y="3091682"/>
                  <a:pt x="6149656" y="3193194"/>
                  <a:pt x="6201485" y="3411474"/>
                </a:cubicBezTo>
                <a:cubicBezTo>
                  <a:pt x="6253314" y="3629754"/>
                  <a:pt x="6164620" y="3761110"/>
                  <a:pt x="6201485" y="3876675"/>
                </a:cubicBezTo>
                <a:cubicBezTo>
                  <a:pt x="6030075" y="3928627"/>
                  <a:pt x="5879329" y="3827331"/>
                  <a:pt x="5637714" y="3876675"/>
                </a:cubicBezTo>
                <a:cubicBezTo>
                  <a:pt x="5396099" y="3926019"/>
                  <a:pt x="5091010" y="3872992"/>
                  <a:pt x="4949913" y="3876675"/>
                </a:cubicBezTo>
                <a:cubicBezTo>
                  <a:pt x="4808816" y="3880358"/>
                  <a:pt x="4652390" y="3827265"/>
                  <a:pt x="4510171" y="3876675"/>
                </a:cubicBezTo>
                <a:cubicBezTo>
                  <a:pt x="4367952" y="3926085"/>
                  <a:pt x="4279444" y="3832177"/>
                  <a:pt x="4070429" y="3876675"/>
                </a:cubicBezTo>
                <a:cubicBezTo>
                  <a:pt x="3861414" y="3921173"/>
                  <a:pt x="3727498" y="3827102"/>
                  <a:pt x="3444643" y="3876675"/>
                </a:cubicBezTo>
                <a:cubicBezTo>
                  <a:pt x="3161788" y="3926248"/>
                  <a:pt x="2964811" y="3846963"/>
                  <a:pt x="2756842" y="3876675"/>
                </a:cubicBezTo>
                <a:cubicBezTo>
                  <a:pt x="2548873" y="3906387"/>
                  <a:pt x="2535558" y="3829950"/>
                  <a:pt x="2317100" y="3876675"/>
                </a:cubicBezTo>
                <a:cubicBezTo>
                  <a:pt x="2098642" y="3923400"/>
                  <a:pt x="2085223" y="3833788"/>
                  <a:pt x="1939373" y="3876675"/>
                </a:cubicBezTo>
                <a:cubicBezTo>
                  <a:pt x="1793523" y="3919562"/>
                  <a:pt x="1696138" y="3850356"/>
                  <a:pt x="1561647" y="3876675"/>
                </a:cubicBezTo>
                <a:cubicBezTo>
                  <a:pt x="1427156" y="3902994"/>
                  <a:pt x="1209411" y="3857159"/>
                  <a:pt x="873846" y="3876675"/>
                </a:cubicBezTo>
                <a:cubicBezTo>
                  <a:pt x="538281" y="3896191"/>
                  <a:pt x="406121" y="3791879"/>
                  <a:pt x="0" y="3876675"/>
                </a:cubicBezTo>
                <a:cubicBezTo>
                  <a:pt x="-59304" y="3765798"/>
                  <a:pt x="517" y="3504941"/>
                  <a:pt x="0" y="3372707"/>
                </a:cubicBezTo>
                <a:cubicBezTo>
                  <a:pt x="-517" y="3240473"/>
                  <a:pt x="30409" y="3133891"/>
                  <a:pt x="0" y="2946273"/>
                </a:cubicBezTo>
                <a:cubicBezTo>
                  <a:pt x="-30409" y="2758655"/>
                  <a:pt x="5974" y="2612628"/>
                  <a:pt x="0" y="2422922"/>
                </a:cubicBezTo>
                <a:cubicBezTo>
                  <a:pt x="-5974" y="2233216"/>
                  <a:pt x="49003" y="2138929"/>
                  <a:pt x="0" y="1938338"/>
                </a:cubicBezTo>
                <a:cubicBezTo>
                  <a:pt x="-1787" y="1726647"/>
                  <a:pt x="60237" y="1576005"/>
                  <a:pt x="0" y="1434370"/>
                </a:cubicBezTo>
                <a:cubicBezTo>
                  <a:pt x="-60237" y="1292735"/>
                  <a:pt x="37539" y="1175080"/>
                  <a:pt x="0" y="1007936"/>
                </a:cubicBezTo>
                <a:cubicBezTo>
                  <a:pt x="-37539" y="840792"/>
                  <a:pt x="19749" y="749106"/>
                  <a:pt x="0" y="523351"/>
                </a:cubicBezTo>
                <a:cubicBezTo>
                  <a:pt x="-19749" y="297597"/>
                  <a:pt x="26381" y="193671"/>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có đất đỏ vàng và khí hậu thích hợp để trồng nhiều loại cây công nghiệp (đặc biệt là cây chè), cây ăn quả, cây dược liệu. Các đồi chè ở vùng trung du cũng là một trong những địa điểm thu hút khách du lịch.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1225CA8-5805-7DD8-C668-FD7E7F2941E5}"/>
              </a:ext>
            </a:extLst>
          </p:cNvPr>
          <p:cNvPicPr>
            <a:picLocks noChangeAspect="1"/>
          </p:cNvPicPr>
          <p:nvPr/>
        </p:nvPicPr>
        <p:blipFill>
          <a:blip r:embed="rId3"/>
          <a:stretch>
            <a:fillRect/>
          </a:stretch>
        </p:blipFill>
        <p:spPr>
          <a:xfrm rot="21123320">
            <a:off x="423862" y="1614487"/>
            <a:ext cx="4752975" cy="3629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493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0" y="1819274"/>
            <a:ext cx="5715710" cy="3571875"/>
          </a:xfrm>
          <a:custGeom>
            <a:avLst/>
            <a:gdLst>
              <a:gd name="connsiteX0" fmla="*/ 0 w 5715710"/>
              <a:gd name="connsiteY0" fmla="*/ 0 h 3571875"/>
              <a:gd name="connsiteX1" fmla="*/ 400100 w 5715710"/>
              <a:gd name="connsiteY1" fmla="*/ 0 h 3571875"/>
              <a:gd name="connsiteX2" fmla="*/ 914514 w 5715710"/>
              <a:gd name="connsiteY2" fmla="*/ 0 h 3571875"/>
              <a:gd name="connsiteX3" fmla="*/ 1371770 w 5715710"/>
              <a:gd name="connsiteY3" fmla="*/ 0 h 3571875"/>
              <a:gd name="connsiteX4" fmla="*/ 1771870 w 5715710"/>
              <a:gd name="connsiteY4" fmla="*/ 0 h 3571875"/>
              <a:gd name="connsiteX5" fmla="*/ 2343441 w 5715710"/>
              <a:gd name="connsiteY5" fmla="*/ 0 h 3571875"/>
              <a:gd name="connsiteX6" fmla="*/ 2743541 w 5715710"/>
              <a:gd name="connsiteY6" fmla="*/ 0 h 3571875"/>
              <a:gd name="connsiteX7" fmla="*/ 3372269 w 5715710"/>
              <a:gd name="connsiteY7" fmla="*/ 0 h 3571875"/>
              <a:gd name="connsiteX8" fmla="*/ 4000997 w 5715710"/>
              <a:gd name="connsiteY8" fmla="*/ 0 h 3571875"/>
              <a:gd name="connsiteX9" fmla="*/ 4515411 w 5715710"/>
              <a:gd name="connsiteY9" fmla="*/ 0 h 3571875"/>
              <a:gd name="connsiteX10" fmla="*/ 5086982 w 5715710"/>
              <a:gd name="connsiteY10" fmla="*/ 0 h 3571875"/>
              <a:gd name="connsiteX11" fmla="*/ 5715710 w 5715710"/>
              <a:gd name="connsiteY11" fmla="*/ 0 h 3571875"/>
              <a:gd name="connsiteX12" fmla="*/ 5715710 w 5715710"/>
              <a:gd name="connsiteY12" fmla="*/ 595313 h 3571875"/>
              <a:gd name="connsiteX13" fmla="*/ 5715710 w 5715710"/>
              <a:gd name="connsiteY13" fmla="*/ 1190625 h 3571875"/>
              <a:gd name="connsiteX14" fmla="*/ 5715710 w 5715710"/>
              <a:gd name="connsiteY14" fmla="*/ 1785938 h 3571875"/>
              <a:gd name="connsiteX15" fmla="*/ 5715710 w 5715710"/>
              <a:gd name="connsiteY15" fmla="*/ 2399110 h 3571875"/>
              <a:gd name="connsiteX16" fmla="*/ 5715710 w 5715710"/>
              <a:gd name="connsiteY16" fmla="*/ 2940844 h 3571875"/>
              <a:gd name="connsiteX17" fmla="*/ 5715710 w 5715710"/>
              <a:gd name="connsiteY17" fmla="*/ 3571875 h 3571875"/>
              <a:gd name="connsiteX18" fmla="*/ 5201296 w 5715710"/>
              <a:gd name="connsiteY18" fmla="*/ 3571875 h 3571875"/>
              <a:gd name="connsiteX19" fmla="*/ 4515411 w 5715710"/>
              <a:gd name="connsiteY19" fmla="*/ 3571875 h 3571875"/>
              <a:gd name="connsiteX20" fmla="*/ 4058154 w 5715710"/>
              <a:gd name="connsiteY20" fmla="*/ 3571875 h 3571875"/>
              <a:gd name="connsiteX21" fmla="*/ 3486583 w 5715710"/>
              <a:gd name="connsiteY21" fmla="*/ 3571875 h 3571875"/>
              <a:gd name="connsiteX22" fmla="*/ 3029326 w 5715710"/>
              <a:gd name="connsiteY22" fmla="*/ 3571875 h 3571875"/>
              <a:gd name="connsiteX23" fmla="*/ 2457755 w 5715710"/>
              <a:gd name="connsiteY23" fmla="*/ 3571875 h 3571875"/>
              <a:gd name="connsiteX24" fmla="*/ 1771870 w 5715710"/>
              <a:gd name="connsiteY24" fmla="*/ 3571875 h 3571875"/>
              <a:gd name="connsiteX25" fmla="*/ 1257456 w 5715710"/>
              <a:gd name="connsiteY25" fmla="*/ 3571875 h 3571875"/>
              <a:gd name="connsiteX26" fmla="*/ 628728 w 5715710"/>
              <a:gd name="connsiteY26" fmla="*/ 3571875 h 3571875"/>
              <a:gd name="connsiteX27" fmla="*/ 0 w 5715710"/>
              <a:gd name="connsiteY27" fmla="*/ 3571875 h 3571875"/>
              <a:gd name="connsiteX28" fmla="*/ 0 w 5715710"/>
              <a:gd name="connsiteY28" fmla="*/ 2958703 h 3571875"/>
              <a:gd name="connsiteX29" fmla="*/ 0 w 5715710"/>
              <a:gd name="connsiteY29" fmla="*/ 2345532 h 3571875"/>
              <a:gd name="connsiteX30" fmla="*/ 0 w 5715710"/>
              <a:gd name="connsiteY30" fmla="*/ 1785938 h 3571875"/>
              <a:gd name="connsiteX31" fmla="*/ 0 w 5715710"/>
              <a:gd name="connsiteY31" fmla="*/ 1208485 h 3571875"/>
              <a:gd name="connsiteX32" fmla="*/ 0 w 5715710"/>
              <a:gd name="connsiteY32" fmla="*/ 648891 h 3571875"/>
              <a:gd name="connsiteX33" fmla="*/ 0 w 5715710"/>
              <a:gd name="connsiteY33" fmla="*/ 0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0" h="3571875" fill="none" extrusionOk="0">
                <a:moveTo>
                  <a:pt x="0" y="0"/>
                </a:moveTo>
                <a:cubicBezTo>
                  <a:pt x="131732" y="-36315"/>
                  <a:pt x="272522" y="39094"/>
                  <a:pt x="400100" y="0"/>
                </a:cubicBezTo>
                <a:cubicBezTo>
                  <a:pt x="527678" y="-39094"/>
                  <a:pt x="777020" y="58065"/>
                  <a:pt x="914514" y="0"/>
                </a:cubicBezTo>
                <a:cubicBezTo>
                  <a:pt x="1052008" y="-58065"/>
                  <a:pt x="1208426" y="5277"/>
                  <a:pt x="1371770" y="0"/>
                </a:cubicBezTo>
                <a:cubicBezTo>
                  <a:pt x="1535114" y="-5277"/>
                  <a:pt x="1668845" y="16120"/>
                  <a:pt x="1771870" y="0"/>
                </a:cubicBezTo>
                <a:cubicBezTo>
                  <a:pt x="1874895" y="-16120"/>
                  <a:pt x="2166078" y="25546"/>
                  <a:pt x="2343441" y="0"/>
                </a:cubicBezTo>
                <a:cubicBezTo>
                  <a:pt x="2520804" y="-25546"/>
                  <a:pt x="2570029" y="37301"/>
                  <a:pt x="2743541" y="0"/>
                </a:cubicBezTo>
                <a:cubicBezTo>
                  <a:pt x="2917053" y="-37301"/>
                  <a:pt x="3245298" y="20651"/>
                  <a:pt x="3372269" y="0"/>
                </a:cubicBezTo>
                <a:cubicBezTo>
                  <a:pt x="3499240" y="-20651"/>
                  <a:pt x="3729746" y="23347"/>
                  <a:pt x="4000997" y="0"/>
                </a:cubicBezTo>
                <a:cubicBezTo>
                  <a:pt x="4272248" y="-23347"/>
                  <a:pt x="4402814" y="14936"/>
                  <a:pt x="4515411" y="0"/>
                </a:cubicBezTo>
                <a:cubicBezTo>
                  <a:pt x="4628008" y="-14936"/>
                  <a:pt x="4816670" y="10322"/>
                  <a:pt x="5086982" y="0"/>
                </a:cubicBezTo>
                <a:cubicBezTo>
                  <a:pt x="5357294" y="-10322"/>
                  <a:pt x="5585263" y="17510"/>
                  <a:pt x="5715710" y="0"/>
                </a:cubicBezTo>
                <a:cubicBezTo>
                  <a:pt x="5786706" y="136640"/>
                  <a:pt x="5708289" y="366003"/>
                  <a:pt x="5715710" y="595313"/>
                </a:cubicBezTo>
                <a:cubicBezTo>
                  <a:pt x="5723131" y="824623"/>
                  <a:pt x="5705113" y="959383"/>
                  <a:pt x="5715710" y="1190625"/>
                </a:cubicBezTo>
                <a:cubicBezTo>
                  <a:pt x="5726307" y="1421867"/>
                  <a:pt x="5697248" y="1631684"/>
                  <a:pt x="5715710" y="1785938"/>
                </a:cubicBezTo>
                <a:cubicBezTo>
                  <a:pt x="5785210" y="1935778"/>
                  <a:pt x="5662427" y="2133970"/>
                  <a:pt x="5715710" y="2399110"/>
                </a:cubicBezTo>
                <a:cubicBezTo>
                  <a:pt x="5768993" y="2664250"/>
                  <a:pt x="5657446" y="2724799"/>
                  <a:pt x="5715710" y="2940844"/>
                </a:cubicBezTo>
                <a:cubicBezTo>
                  <a:pt x="5773974" y="3156889"/>
                  <a:pt x="5689090" y="3302897"/>
                  <a:pt x="5715710" y="3571875"/>
                </a:cubicBezTo>
                <a:cubicBezTo>
                  <a:pt x="5553978" y="3615655"/>
                  <a:pt x="5361091" y="3535535"/>
                  <a:pt x="5201296" y="3571875"/>
                </a:cubicBezTo>
                <a:cubicBezTo>
                  <a:pt x="5041501" y="3608215"/>
                  <a:pt x="4840435" y="3544972"/>
                  <a:pt x="4515411" y="3571875"/>
                </a:cubicBezTo>
                <a:cubicBezTo>
                  <a:pt x="4190388" y="3598778"/>
                  <a:pt x="4158008" y="3535440"/>
                  <a:pt x="4058154" y="3571875"/>
                </a:cubicBezTo>
                <a:cubicBezTo>
                  <a:pt x="3958300" y="3608310"/>
                  <a:pt x="3669537" y="3540944"/>
                  <a:pt x="3486583" y="3571875"/>
                </a:cubicBezTo>
                <a:cubicBezTo>
                  <a:pt x="3303629" y="3602806"/>
                  <a:pt x="3159616" y="3527412"/>
                  <a:pt x="3029326" y="3571875"/>
                </a:cubicBezTo>
                <a:cubicBezTo>
                  <a:pt x="2899036" y="3616338"/>
                  <a:pt x="2685382" y="3553424"/>
                  <a:pt x="2457755" y="3571875"/>
                </a:cubicBezTo>
                <a:cubicBezTo>
                  <a:pt x="2230128" y="3590326"/>
                  <a:pt x="2112521" y="3513691"/>
                  <a:pt x="1771870" y="3571875"/>
                </a:cubicBezTo>
                <a:cubicBezTo>
                  <a:pt x="1431220" y="3630059"/>
                  <a:pt x="1489561" y="3538661"/>
                  <a:pt x="1257456" y="3571875"/>
                </a:cubicBezTo>
                <a:cubicBezTo>
                  <a:pt x="1025351" y="3605089"/>
                  <a:pt x="825029" y="3526492"/>
                  <a:pt x="628728" y="3571875"/>
                </a:cubicBezTo>
                <a:cubicBezTo>
                  <a:pt x="432427" y="3617258"/>
                  <a:pt x="218263" y="3510782"/>
                  <a:pt x="0" y="3571875"/>
                </a:cubicBezTo>
                <a:cubicBezTo>
                  <a:pt x="-64364" y="3360271"/>
                  <a:pt x="17506" y="3160582"/>
                  <a:pt x="0" y="2958703"/>
                </a:cubicBezTo>
                <a:cubicBezTo>
                  <a:pt x="-17506" y="2756824"/>
                  <a:pt x="25568" y="2501748"/>
                  <a:pt x="0" y="2345532"/>
                </a:cubicBezTo>
                <a:cubicBezTo>
                  <a:pt x="-25568" y="2189316"/>
                  <a:pt x="49317" y="1969598"/>
                  <a:pt x="0" y="1785938"/>
                </a:cubicBezTo>
                <a:cubicBezTo>
                  <a:pt x="-58114" y="1572552"/>
                  <a:pt x="48569" y="1362539"/>
                  <a:pt x="0" y="1208485"/>
                </a:cubicBezTo>
                <a:cubicBezTo>
                  <a:pt x="-48569" y="1054431"/>
                  <a:pt x="9345" y="823977"/>
                  <a:pt x="0" y="648891"/>
                </a:cubicBezTo>
                <a:cubicBezTo>
                  <a:pt x="-9345" y="473805"/>
                  <a:pt x="76458" y="236010"/>
                  <a:pt x="0" y="0"/>
                </a:cubicBezTo>
                <a:close/>
              </a:path>
              <a:path w="5715710" h="3571875"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5183" y="37725"/>
                  <a:pt x="3029326" y="0"/>
                </a:cubicBezTo>
                <a:cubicBezTo>
                  <a:pt x="3123469" y="-37725"/>
                  <a:pt x="3505494" y="69135"/>
                  <a:pt x="3715212" y="0"/>
                </a:cubicBezTo>
                <a:cubicBezTo>
                  <a:pt x="3924930" y="-69135"/>
                  <a:pt x="3972859" y="34491"/>
                  <a:pt x="4115311" y="0"/>
                </a:cubicBezTo>
                <a:cubicBezTo>
                  <a:pt x="4257763" y="-34491"/>
                  <a:pt x="4516458" y="22261"/>
                  <a:pt x="4744039" y="0"/>
                </a:cubicBezTo>
                <a:cubicBezTo>
                  <a:pt x="4971620" y="-22261"/>
                  <a:pt x="5075191" y="44868"/>
                  <a:pt x="5201296" y="0"/>
                </a:cubicBezTo>
                <a:cubicBezTo>
                  <a:pt x="5327401" y="-44868"/>
                  <a:pt x="5460821" y="32116"/>
                  <a:pt x="5715710" y="0"/>
                </a:cubicBezTo>
                <a:cubicBezTo>
                  <a:pt x="5743133" y="295688"/>
                  <a:pt x="5675553" y="485494"/>
                  <a:pt x="5715710" y="613172"/>
                </a:cubicBezTo>
                <a:cubicBezTo>
                  <a:pt x="5755867" y="740850"/>
                  <a:pt x="5711023" y="1050117"/>
                  <a:pt x="5715710" y="1226344"/>
                </a:cubicBezTo>
                <a:cubicBezTo>
                  <a:pt x="5720397" y="1402571"/>
                  <a:pt x="5681545" y="1520928"/>
                  <a:pt x="5715710" y="1785938"/>
                </a:cubicBezTo>
                <a:cubicBezTo>
                  <a:pt x="5729526" y="1906851"/>
                  <a:pt x="5694051" y="2223833"/>
                  <a:pt x="5715710" y="2381250"/>
                </a:cubicBezTo>
                <a:cubicBezTo>
                  <a:pt x="5737369" y="2538667"/>
                  <a:pt x="5672061" y="2736338"/>
                  <a:pt x="5715710" y="2922985"/>
                </a:cubicBezTo>
                <a:cubicBezTo>
                  <a:pt x="5759359" y="3109632"/>
                  <a:pt x="5653383" y="3369815"/>
                  <a:pt x="5715710" y="3571875"/>
                </a:cubicBezTo>
                <a:cubicBezTo>
                  <a:pt x="5512246" y="3634953"/>
                  <a:pt x="5310270" y="3556517"/>
                  <a:pt x="5086982" y="3571875"/>
                </a:cubicBezTo>
                <a:cubicBezTo>
                  <a:pt x="4863694" y="3587233"/>
                  <a:pt x="4685606" y="3508502"/>
                  <a:pt x="4458254" y="3571875"/>
                </a:cubicBezTo>
                <a:cubicBezTo>
                  <a:pt x="4230902" y="3635248"/>
                  <a:pt x="4205418" y="3567891"/>
                  <a:pt x="4000997" y="3571875"/>
                </a:cubicBezTo>
                <a:cubicBezTo>
                  <a:pt x="3796576" y="3575859"/>
                  <a:pt x="3693189" y="3539783"/>
                  <a:pt x="3486583" y="3571875"/>
                </a:cubicBezTo>
                <a:cubicBezTo>
                  <a:pt x="3279977" y="3603967"/>
                  <a:pt x="2982572" y="3567723"/>
                  <a:pt x="2800698" y="3571875"/>
                </a:cubicBezTo>
                <a:cubicBezTo>
                  <a:pt x="2618825" y="3576027"/>
                  <a:pt x="2528517" y="3566804"/>
                  <a:pt x="2343441" y="3571875"/>
                </a:cubicBezTo>
                <a:cubicBezTo>
                  <a:pt x="2158365" y="3576946"/>
                  <a:pt x="1995925" y="3535217"/>
                  <a:pt x="1886184" y="3571875"/>
                </a:cubicBezTo>
                <a:cubicBezTo>
                  <a:pt x="1776443" y="3608533"/>
                  <a:pt x="1514188" y="3529423"/>
                  <a:pt x="1257456" y="3571875"/>
                </a:cubicBezTo>
                <a:cubicBezTo>
                  <a:pt x="1000724" y="3614327"/>
                  <a:pt x="756418" y="3519089"/>
                  <a:pt x="571571" y="3571875"/>
                </a:cubicBezTo>
                <a:cubicBezTo>
                  <a:pt x="386724" y="3624661"/>
                  <a:pt x="221142" y="3538270"/>
                  <a:pt x="0" y="3571875"/>
                </a:cubicBezTo>
                <a:cubicBezTo>
                  <a:pt x="-13344" y="3372129"/>
                  <a:pt x="9491" y="3284185"/>
                  <a:pt x="0" y="3030141"/>
                </a:cubicBezTo>
                <a:cubicBezTo>
                  <a:pt x="-9491" y="2776097"/>
                  <a:pt x="52006" y="2694239"/>
                  <a:pt x="0" y="2488407"/>
                </a:cubicBezTo>
                <a:cubicBezTo>
                  <a:pt x="-52006" y="2282575"/>
                  <a:pt x="33026" y="2053654"/>
                  <a:pt x="0" y="1785938"/>
                </a:cubicBezTo>
                <a:cubicBezTo>
                  <a:pt x="-1438" y="1578347"/>
                  <a:pt x="50844" y="1423129"/>
                  <a:pt x="0" y="1172766"/>
                </a:cubicBezTo>
                <a:cubicBezTo>
                  <a:pt x="-50844" y="922403"/>
                  <a:pt x="37514" y="794351"/>
                  <a:pt x="0" y="577453"/>
                </a:cubicBezTo>
                <a:cubicBezTo>
                  <a:pt x="-37514" y="360555"/>
                  <a:pt x="60249" y="282706"/>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biển ở phía đông nam có nhiều tiềm năng để phát triển các ngành kinh tế biển (du lịch biển, đánh bắt và nuôi trồng thuỷ sản,...).</a:t>
            </a:r>
          </a:p>
        </p:txBody>
      </p:sp>
      <p:pic>
        <p:nvPicPr>
          <p:cNvPr id="4" name="Picture 3">
            <a:extLst>
              <a:ext uri="{FF2B5EF4-FFF2-40B4-BE49-F238E27FC236}">
                <a16:creationId xmlns:a16="http://schemas.microsoft.com/office/drawing/2014/main" id="{AA692384-340E-6F1A-B0DC-CC0AECD0A190}"/>
              </a:ext>
            </a:extLst>
          </p:cNvPr>
          <p:cNvPicPr>
            <a:picLocks noChangeAspect="1"/>
          </p:cNvPicPr>
          <p:nvPr/>
        </p:nvPicPr>
        <p:blipFill>
          <a:blip r:embed="rId3"/>
          <a:stretch>
            <a:fillRect/>
          </a:stretch>
        </p:blipFill>
        <p:spPr>
          <a:xfrm rot="356893">
            <a:off x="276224" y="1724024"/>
            <a:ext cx="4876800" cy="361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15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504739" y="2600325"/>
            <a:ext cx="6268161" cy="2038349"/>
          </a:xfrm>
          <a:custGeom>
            <a:avLst/>
            <a:gdLst>
              <a:gd name="connsiteX0" fmla="*/ 0 w 6268161"/>
              <a:gd name="connsiteY0" fmla="*/ 0 h 2038349"/>
              <a:gd name="connsiteX1" fmla="*/ 569833 w 6268161"/>
              <a:gd name="connsiteY1" fmla="*/ 0 h 2038349"/>
              <a:gd name="connsiteX2" fmla="*/ 951621 w 6268161"/>
              <a:gd name="connsiteY2" fmla="*/ 0 h 2038349"/>
              <a:gd name="connsiteX3" fmla="*/ 1521454 w 6268161"/>
              <a:gd name="connsiteY3" fmla="*/ 0 h 2038349"/>
              <a:gd name="connsiteX4" fmla="*/ 2028605 w 6268161"/>
              <a:gd name="connsiteY4" fmla="*/ 0 h 2038349"/>
              <a:gd name="connsiteX5" fmla="*/ 2473074 w 6268161"/>
              <a:gd name="connsiteY5" fmla="*/ 0 h 2038349"/>
              <a:gd name="connsiteX6" fmla="*/ 2854862 w 6268161"/>
              <a:gd name="connsiteY6" fmla="*/ 0 h 2038349"/>
              <a:gd name="connsiteX7" fmla="*/ 3424695 w 6268161"/>
              <a:gd name="connsiteY7" fmla="*/ 0 h 2038349"/>
              <a:gd name="connsiteX8" fmla="*/ 3806483 w 6268161"/>
              <a:gd name="connsiteY8" fmla="*/ 0 h 2038349"/>
              <a:gd name="connsiteX9" fmla="*/ 4438998 w 6268161"/>
              <a:gd name="connsiteY9" fmla="*/ 0 h 2038349"/>
              <a:gd name="connsiteX10" fmla="*/ 5071512 w 6268161"/>
              <a:gd name="connsiteY10" fmla="*/ 0 h 2038349"/>
              <a:gd name="connsiteX11" fmla="*/ 5578663 w 6268161"/>
              <a:gd name="connsiteY11" fmla="*/ 0 h 2038349"/>
              <a:gd name="connsiteX12" fmla="*/ 6268161 w 6268161"/>
              <a:gd name="connsiteY12" fmla="*/ 0 h 2038349"/>
              <a:gd name="connsiteX13" fmla="*/ 6268161 w 6268161"/>
              <a:gd name="connsiteY13" fmla="*/ 529971 h 2038349"/>
              <a:gd name="connsiteX14" fmla="*/ 6268161 w 6268161"/>
              <a:gd name="connsiteY14" fmla="*/ 1019175 h 2038349"/>
              <a:gd name="connsiteX15" fmla="*/ 6268161 w 6268161"/>
              <a:gd name="connsiteY15" fmla="*/ 1528762 h 2038349"/>
              <a:gd name="connsiteX16" fmla="*/ 6268161 w 6268161"/>
              <a:gd name="connsiteY16" fmla="*/ 2038349 h 2038349"/>
              <a:gd name="connsiteX17" fmla="*/ 5823691 w 6268161"/>
              <a:gd name="connsiteY17" fmla="*/ 2038349 h 2038349"/>
              <a:gd name="connsiteX18" fmla="*/ 5379222 w 6268161"/>
              <a:gd name="connsiteY18" fmla="*/ 2038349 h 2038349"/>
              <a:gd name="connsiteX19" fmla="*/ 4809389 w 6268161"/>
              <a:gd name="connsiteY19" fmla="*/ 2038349 h 2038349"/>
              <a:gd name="connsiteX20" fmla="*/ 4302238 w 6268161"/>
              <a:gd name="connsiteY20" fmla="*/ 2038349 h 2038349"/>
              <a:gd name="connsiteX21" fmla="*/ 3607042 w 6268161"/>
              <a:gd name="connsiteY21" fmla="*/ 2038349 h 2038349"/>
              <a:gd name="connsiteX22" fmla="*/ 3162572 w 6268161"/>
              <a:gd name="connsiteY22" fmla="*/ 2038349 h 2038349"/>
              <a:gd name="connsiteX23" fmla="*/ 2592739 w 6268161"/>
              <a:gd name="connsiteY23" fmla="*/ 2038349 h 2038349"/>
              <a:gd name="connsiteX24" fmla="*/ 2148270 w 6268161"/>
              <a:gd name="connsiteY24" fmla="*/ 2038349 h 2038349"/>
              <a:gd name="connsiteX25" fmla="*/ 1578437 w 6268161"/>
              <a:gd name="connsiteY25" fmla="*/ 2038349 h 2038349"/>
              <a:gd name="connsiteX26" fmla="*/ 883241 w 6268161"/>
              <a:gd name="connsiteY26" fmla="*/ 2038349 h 2038349"/>
              <a:gd name="connsiteX27" fmla="*/ 0 w 6268161"/>
              <a:gd name="connsiteY27" fmla="*/ 2038349 h 2038349"/>
              <a:gd name="connsiteX28" fmla="*/ 0 w 6268161"/>
              <a:gd name="connsiteY28" fmla="*/ 1518570 h 2038349"/>
              <a:gd name="connsiteX29" fmla="*/ 0 w 6268161"/>
              <a:gd name="connsiteY29" fmla="*/ 1019175 h 2038349"/>
              <a:gd name="connsiteX30" fmla="*/ 0 w 6268161"/>
              <a:gd name="connsiteY30" fmla="*/ 499396 h 2038349"/>
              <a:gd name="connsiteX31" fmla="*/ 0 w 6268161"/>
              <a:gd name="connsiteY31" fmla="*/ 0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68161" h="2038349" fill="none" extrusionOk="0">
                <a:moveTo>
                  <a:pt x="0" y="0"/>
                </a:moveTo>
                <a:cubicBezTo>
                  <a:pt x="252066" y="-55426"/>
                  <a:pt x="432911" y="65941"/>
                  <a:pt x="569833" y="0"/>
                </a:cubicBezTo>
                <a:cubicBezTo>
                  <a:pt x="706755" y="-65941"/>
                  <a:pt x="862504" y="14377"/>
                  <a:pt x="951621" y="0"/>
                </a:cubicBezTo>
                <a:cubicBezTo>
                  <a:pt x="1040738" y="-14377"/>
                  <a:pt x="1403135" y="20100"/>
                  <a:pt x="1521454" y="0"/>
                </a:cubicBezTo>
                <a:cubicBezTo>
                  <a:pt x="1639773" y="-20100"/>
                  <a:pt x="1775857" y="13509"/>
                  <a:pt x="2028605" y="0"/>
                </a:cubicBezTo>
                <a:cubicBezTo>
                  <a:pt x="2281353" y="-13509"/>
                  <a:pt x="2310975" y="26329"/>
                  <a:pt x="2473074" y="0"/>
                </a:cubicBezTo>
                <a:cubicBezTo>
                  <a:pt x="2635173" y="-26329"/>
                  <a:pt x="2719809" y="9952"/>
                  <a:pt x="2854862" y="0"/>
                </a:cubicBezTo>
                <a:cubicBezTo>
                  <a:pt x="2989915" y="-9952"/>
                  <a:pt x="3250437" y="8823"/>
                  <a:pt x="3424695" y="0"/>
                </a:cubicBezTo>
                <a:cubicBezTo>
                  <a:pt x="3598953" y="-8823"/>
                  <a:pt x="3692868" y="23222"/>
                  <a:pt x="3806483" y="0"/>
                </a:cubicBezTo>
                <a:cubicBezTo>
                  <a:pt x="3920098" y="-23222"/>
                  <a:pt x="4227392" y="43300"/>
                  <a:pt x="4438998" y="0"/>
                </a:cubicBezTo>
                <a:cubicBezTo>
                  <a:pt x="4650604" y="-43300"/>
                  <a:pt x="4926267" y="21709"/>
                  <a:pt x="5071512" y="0"/>
                </a:cubicBezTo>
                <a:cubicBezTo>
                  <a:pt x="5216757" y="-21709"/>
                  <a:pt x="5416732" y="18109"/>
                  <a:pt x="5578663" y="0"/>
                </a:cubicBezTo>
                <a:cubicBezTo>
                  <a:pt x="5740594" y="-18109"/>
                  <a:pt x="6013172" y="9325"/>
                  <a:pt x="6268161" y="0"/>
                </a:cubicBezTo>
                <a:cubicBezTo>
                  <a:pt x="6309218" y="216243"/>
                  <a:pt x="6209072" y="417757"/>
                  <a:pt x="6268161" y="529971"/>
                </a:cubicBezTo>
                <a:cubicBezTo>
                  <a:pt x="6327250" y="642185"/>
                  <a:pt x="6214212" y="915376"/>
                  <a:pt x="6268161" y="1019175"/>
                </a:cubicBezTo>
                <a:cubicBezTo>
                  <a:pt x="6302949" y="1248146"/>
                  <a:pt x="6234346" y="1329861"/>
                  <a:pt x="6268161" y="1528762"/>
                </a:cubicBezTo>
                <a:cubicBezTo>
                  <a:pt x="6301976" y="1727663"/>
                  <a:pt x="6252290" y="1856119"/>
                  <a:pt x="6268161" y="2038349"/>
                </a:cubicBezTo>
                <a:cubicBezTo>
                  <a:pt x="6051240" y="2045769"/>
                  <a:pt x="6008794" y="2021219"/>
                  <a:pt x="5823691" y="2038349"/>
                </a:cubicBezTo>
                <a:cubicBezTo>
                  <a:pt x="5638588" y="2055479"/>
                  <a:pt x="5484985" y="2013086"/>
                  <a:pt x="5379222" y="2038349"/>
                </a:cubicBezTo>
                <a:cubicBezTo>
                  <a:pt x="5273459" y="2063612"/>
                  <a:pt x="5043944" y="2005866"/>
                  <a:pt x="4809389" y="2038349"/>
                </a:cubicBezTo>
                <a:cubicBezTo>
                  <a:pt x="4574834" y="2070832"/>
                  <a:pt x="4512083" y="2022287"/>
                  <a:pt x="4302238" y="2038349"/>
                </a:cubicBezTo>
                <a:cubicBezTo>
                  <a:pt x="4092393" y="2054411"/>
                  <a:pt x="3837014" y="1998274"/>
                  <a:pt x="3607042" y="2038349"/>
                </a:cubicBezTo>
                <a:cubicBezTo>
                  <a:pt x="3377070" y="2078424"/>
                  <a:pt x="3262316" y="1998306"/>
                  <a:pt x="3162572" y="2038349"/>
                </a:cubicBezTo>
                <a:cubicBezTo>
                  <a:pt x="3062828" y="2078392"/>
                  <a:pt x="2842643" y="2031404"/>
                  <a:pt x="2592739" y="2038349"/>
                </a:cubicBezTo>
                <a:cubicBezTo>
                  <a:pt x="2342835" y="2045294"/>
                  <a:pt x="2294136" y="2036178"/>
                  <a:pt x="2148270" y="2038349"/>
                </a:cubicBezTo>
                <a:cubicBezTo>
                  <a:pt x="2002404" y="2040520"/>
                  <a:pt x="1863225" y="2034791"/>
                  <a:pt x="1578437" y="2038349"/>
                </a:cubicBezTo>
                <a:cubicBezTo>
                  <a:pt x="1293649" y="2041907"/>
                  <a:pt x="1071217" y="2015703"/>
                  <a:pt x="883241" y="2038349"/>
                </a:cubicBezTo>
                <a:cubicBezTo>
                  <a:pt x="695265" y="2060995"/>
                  <a:pt x="409460" y="2007461"/>
                  <a:pt x="0" y="2038349"/>
                </a:cubicBezTo>
                <a:cubicBezTo>
                  <a:pt x="-22046" y="1930818"/>
                  <a:pt x="51778" y="1760111"/>
                  <a:pt x="0" y="1518570"/>
                </a:cubicBezTo>
                <a:cubicBezTo>
                  <a:pt x="-51778" y="1277029"/>
                  <a:pt x="34632" y="1176947"/>
                  <a:pt x="0" y="1019175"/>
                </a:cubicBezTo>
                <a:cubicBezTo>
                  <a:pt x="-40816" y="906291"/>
                  <a:pt x="26445" y="740177"/>
                  <a:pt x="0" y="499396"/>
                </a:cubicBezTo>
                <a:cubicBezTo>
                  <a:pt x="-26445" y="258615"/>
                  <a:pt x="45754" y="237413"/>
                  <a:pt x="0" y="0"/>
                </a:cubicBezTo>
                <a:close/>
              </a:path>
              <a:path w="6268161" h="2038349" stroke="0" extrusionOk="0">
                <a:moveTo>
                  <a:pt x="0" y="0"/>
                </a:moveTo>
                <a:cubicBezTo>
                  <a:pt x="166432" y="-16809"/>
                  <a:pt x="197399" y="2852"/>
                  <a:pt x="381788" y="0"/>
                </a:cubicBezTo>
                <a:cubicBezTo>
                  <a:pt x="566177" y="-2852"/>
                  <a:pt x="764774" y="27010"/>
                  <a:pt x="1076984" y="0"/>
                </a:cubicBezTo>
                <a:cubicBezTo>
                  <a:pt x="1389194" y="-27010"/>
                  <a:pt x="1566498" y="11327"/>
                  <a:pt x="1709498" y="0"/>
                </a:cubicBezTo>
                <a:cubicBezTo>
                  <a:pt x="1852498" y="-11327"/>
                  <a:pt x="2050077" y="33482"/>
                  <a:pt x="2216650" y="0"/>
                </a:cubicBezTo>
                <a:cubicBezTo>
                  <a:pt x="2383223" y="-33482"/>
                  <a:pt x="2435180" y="7676"/>
                  <a:pt x="2598438" y="0"/>
                </a:cubicBezTo>
                <a:cubicBezTo>
                  <a:pt x="2761696" y="-7676"/>
                  <a:pt x="2884948" y="10073"/>
                  <a:pt x="2980226" y="0"/>
                </a:cubicBezTo>
                <a:cubicBezTo>
                  <a:pt x="3075504" y="-10073"/>
                  <a:pt x="3333158" y="19491"/>
                  <a:pt x="3675422" y="0"/>
                </a:cubicBezTo>
                <a:cubicBezTo>
                  <a:pt x="4017686" y="-19491"/>
                  <a:pt x="3972340" y="13692"/>
                  <a:pt x="4057210" y="0"/>
                </a:cubicBezTo>
                <a:cubicBezTo>
                  <a:pt x="4142080" y="-13692"/>
                  <a:pt x="4496762" y="5567"/>
                  <a:pt x="4689724" y="0"/>
                </a:cubicBezTo>
                <a:cubicBezTo>
                  <a:pt x="4882686" y="-5567"/>
                  <a:pt x="4928901" y="48555"/>
                  <a:pt x="5134194" y="0"/>
                </a:cubicBezTo>
                <a:cubicBezTo>
                  <a:pt x="5339487" y="-48555"/>
                  <a:pt x="5395210" y="27025"/>
                  <a:pt x="5515982" y="0"/>
                </a:cubicBezTo>
                <a:cubicBezTo>
                  <a:pt x="5636754" y="-27025"/>
                  <a:pt x="6053081" y="22698"/>
                  <a:pt x="6268161" y="0"/>
                </a:cubicBezTo>
                <a:cubicBezTo>
                  <a:pt x="6280096" y="214077"/>
                  <a:pt x="6267523" y="289109"/>
                  <a:pt x="6268161" y="519779"/>
                </a:cubicBezTo>
                <a:cubicBezTo>
                  <a:pt x="6268799" y="750449"/>
                  <a:pt x="6209488" y="792147"/>
                  <a:pt x="6268161" y="1019175"/>
                </a:cubicBezTo>
                <a:cubicBezTo>
                  <a:pt x="6298763" y="1260429"/>
                  <a:pt x="6266195" y="1420904"/>
                  <a:pt x="6268161" y="1528762"/>
                </a:cubicBezTo>
                <a:cubicBezTo>
                  <a:pt x="6270127" y="1636620"/>
                  <a:pt x="6209094" y="1840400"/>
                  <a:pt x="6268161" y="2038349"/>
                </a:cubicBezTo>
                <a:cubicBezTo>
                  <a:pt x="6144840" y="2043901"/>
                  <a:pt x="5913330" y="1990531"/>
                  <a:pt x="5698328" y="2038349"/>
                </a:cubicBezTo>
                <a:cubicBezTo>
                  <a:pt x="5483326" y="2086167"/>
                  <a:pt x="5434273" y="2004097"/>
                  <a:pt x="5191177" y="2038349"/>
                </a:cubicBezTo>
                <a:cubicBezTo>
                  <a:pt x="4948081" y="2072601"/>
                  <a:pt x="4824341" y="1991667"/>
                  <a:pt x="4558663" y="2038349"/>
                </a:cubicBezTo>
                <a:cubicBezTo>
                  <a:pt x="4292985" y="2085031"/>
                  <a:pt x="4332467" y="2008406"/>
                  <a:pt x="4114193" y="2038349"/>
                </a:cubicBezTo>
                <a:cubicBezTo>
                  <a:pt x="3895919" y="2068292"/>
                  <a:pt x="3728020" y="2012621"/>
                  <a:pt x="3607042" y="2038349"/>
                </a:cubicBezTo>
                <a:cubicBezTo>
                  <a:pt x="3486064" y="2064077"/>
                  <a:pt x="3177181" y="1996422"/>
                  <a:pt x="2911846" y="2038349"/>
                </a:cubicBezTo>
                <a:cubicBezTo>
                  <a:pt x="2646511" y="2080276"/>
                  <a:pt x="2587987" y="2026879"/>
                  <a:pt x="2467376" y="2038349"/>
                </a:cubicBezTo>
                <a:cubicBezTo>
                  <a:pt x="2346765" y="2049819"/>
                  <a:pt x="2133710" y="2011865"/>
                  <a:pt x="2022907" y="2038349"/>
                </a:cubicBezTo>
                <a:cubicBezTo>
                  <a:pt x="1912104" y="2064833"/>
                  <a:pt x="1652544" y="1995443"/>
                  <a:pt x="1390392" y="2038349"/>
                </a:cubicBezTo>
                <a:cubicBezTo>
                  <a:pt x="1128241" y="2081255"/>
                  <a:pt x="953527" y="2000136"/>
                  <a:pt x="695196" y="2038349"/>
                </a:cubicBezTo>
                <a:cubicBezTo>
                  <a:pt x="436865" y="2076562"/>
                  <a:pt x="242201" y="1979205"/>
                  <a:pt x="0" y="2038349"/>
                </a:cubicBezTo>
                <a:cubicBezTo>
                  <a:pt x="-16437" y="1903765"/>
                  <a:pt x="46518" y="1704355"/>
                  <a:pt x="0" y="1559337"/>
                </a:cubicBezTo>
                <a:cubicBezTo>
                  <a:pt x="-46518" y="1414319"/>
                  <a:pt x="299" y="1198872"/>
                  <a:pt x="0" y="1019175"/>
                </a:cubicBezTo>
                <a:cubicBezTo>
                  <a:pt x="-28885" y="903485"/>
                  <a:pt x="43923" y="739775"/>
                  <a:pt x="0" y="519779"/>
                </a:cubicBezTo>
                <a:cubicBezTo>
                  <a:pt x="-43923" y="299783"/>
                  <a:pt x="50331" y="228823"/>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chịu nhiều thiên tai gây thiệt hại về người và tài sản.</a:t>
            </a:r>
          </a:p>
        </p:txBody>
      </p:sp>
      <p:pic>
        <p:nvPicPr>
          <p:cNvPr id="3" name="Picture 2">
            <a:extLst>
              <a:ext uri="{FF2B5EF4-FFF2-40B4-BE49-F238E27FC236}">
                <a16:creationId xmlns:a16="http://schemas.microsoft.com/office/drawing/2014/main" id="{98790BFE-A843-832A-DB95-DA19D2FC6F0A}"/>
              </a:ext>
            </a:extLst>
          </p:cNvPr>
          <p:cNvPicPr>
            <a:picLocks noChangeAspect="1"/>
          </p:cNvPicPr>
          <p:nvPr/>
        </p:nvPicPr>
        <p:blipFill>
          <a:blip r:embed="rId3"/>
          <a:stretch>
            <a:fillRect/>
          </a:stretch>
        </p:blipFill>
        <p:spPr>
          <a:xfrm rot="20974753">
            <a:off x="200025" y="1924050"/>
            <a:ext cx="4857750" cy="3638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040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0" y="1352550"/>
            <a:ext cx="6287210" cy="4314825"/>
          </a:xfrm>
          <a:custGeom>
            <a:avLst/>
            <a:gdLst>
              <a:gd name="connsiteX0" fmla="*/ 0 w 6287210"/>
              <a:gd name="connsiteY0" fmla="*/ 0 h 4314825"/>
              <a:gd name="connsiteX1" fmla="*/ 508692 w 6287210"/>
              <a:gd name="connsiteY1" fmla="*/ 0 h 4314825"/>
              <a:gd name="connsiteX2" fmla="*/ 1143129 w 6287210"/>
              <a:gd name="connsiteY2" fmla="*/ 0 h 4314825"/>
              <a:gd name="connsiteX3" fmla="*/ 1651822 w 6287210"/>
              <a:gd name="connsiteY3" fmla="*/ 0 h 4314825"/>
              <a:gd name="connsiteX4" fmla="*/ 2223386 w 6287210"/>
              <a:gd name="connsiteY4" fmla="*/ 0 h 4314825"/>
              <a:gd name="connsiteX5" fmla="*/ 2920695 w 6287210"/>
              <a:gd name="connsiteY5" fmla="*/ 0 h 4314825"/>
              <a:gd name="connsiteX6" fmla="*/ 3492259 w 6287210"/>
              <a:gd name="connsiteY6" fmla="*/ 0 h 4314825"/>
              <a:gd name="connsiteX7" fmla="*/ 3875208 w 6287210"/>
              <a:gd name="connsiteY7" fmla="*/ 0 h 4314825"/>
              <a:gd name="connsiteX8" fmla="*/ 4321028 w 6287210"/>
              <a:gd name="connsiteY8" fmla="*/ 0 h 4314825"/>
              <a:gd name="connsiteX9" fmla="*/ 5018337 w 6287210"/>
              <a:gd name="connsiteY9" fmla="*/ 0 h 4314825"/>
              <a:gd name="connsiteX10" fmla="*/ 5715645 w 6287210"/>
              <a:gd name="connsiteY10" fmla="*/ 0 h 4314825"/>
              <a:gd name="connsiteX11" fmla="*/ 6287210 w 6287210"/>
              <a:gd name="connsiteY11" fmla="*/ 0 h 4314825"/>
              <a:gd name="connsiteX12" fmla="*/ 6287210 w 6287210"/>
              <a:gd name="connsiteY12" fmla="*/ 496205 h 4314825"/>
              <a:gd name="connsiteX13" fmla="*/ 6287210 w 6287210"/>
              <a:gd name="connsiteY13" fmla="*/ 1057132 h 4314825"/>
              <a:gd name="connsiteX14" fmla="*/ 6287210 w 6287210"/>
              <a:gd name="connsiteY14" fmla="*/ 1531763 h 4314825"/>
              <a:gd name="connsiteX15" fmla="*/ 6287210 w 6287210"/>
              <a:gd name="connsiteY15" fmla="*/ 2157413 h 4314825"/>
              <a:gd name="connsiteX16" fmla="*/ 6287210 w 6287210"/>
              <a:gd name="connsiteY16" fmla="*/ 2653618 h 4314825"/>
              <a:gd name="connsiteX17" fmla="*/ 6287210 w 6287210"/>
              <a:gd name="connsiteY17" fmla="*/ 3236119 h 4314825"/>
              <a:gd name="connsiteX18" fmla="*/ 6287210 w 6287210"/>
              <a:gd name="connsiteY18" fmla="*/ 3710750 h 4314825"/>
              <a:gd name="connsiteX19" fmla="*/ 6287210 w 6287210"/>
              <a:gd name="connsiteY19" fmla="*/ 4314825 h 4314825"/>
              <a:gd name="connsiteX20" fmla="*/ 5904262 w 6287210"/>
              <a:gd name="connsiteY20" fmla="*/ 4314825 h 4314825"/>
              <a:gd name="connsiteX21" fmla="*/ 5206953 w 6287210"/>
              <a:gd name="connsiteY21" fmla="*/ 4314825 h 4314825"/>
              <a:gd name="connsiteX22" fmla="*/ 4572516 w 6287210"/>
              <a:gd name="connsiteY22" fmla="*/ 4314825 h 4314825"/>
              <a:gd name="connsiteX23" fmla="*/ 3938080 w 6287210"/>
              <a:gd name="connsiteY23" fmla="*/ 4314825 h 4314825"/>
              <a:gd name="connsiteX24" fmla="*/ 3240771 w 6287210"/>
              <a:gd name="connsiteY24" fmla="*/ 4314825 h 4314825"/>
              <a:gd name="connsiteX25" fmla="*/ 2669206 w 6287210"/>
              <a:gd name="connsiteY25" fmla="*/ 4314825 h 4314825"/>
              <a:gd name="connsiteX26" fmla="*/ 2034770 w 6287210"/>
              <a:gd name="connsiteY26" fmla="*/ 4314825 h 4314825"/>
              <a:gd name="connsiteX27" fmla="*/ 1651822 w 6287210"/>
              <a:gd name="connsiteY27" fmla="*/ 4314825 h 4314825"/>
              <a:gd name="connsiteX28" fmla="*/ 1017385 w 6287210"/>
              <a:gd name="connsiteY28" fmla="*/ 4314825 h 4314825"/>
              <a:gd name="connsiteX29" fmla="*/ 0 w 6287210"/>
              <a:gd name="connsiteY29" fmla="*/ 4314825 h 4314825"/>
              <a:gd name="connsiteX30" fmla="*/ 0 w 6287210"/>
              <a:gd name="connsiteY30" fmla="*/ 3775472 h 4314825"/>
              <a:gd name="connsiteX31" fmla="*/ 0 w 6287210"/>
              <a:gd name="connsiteY31" fmla="*/ 3236119 h 4314825"/>
              <a:gd name="connsiteX32" fmla="*/ 0 w 6287210"/>
              <a:gd name="connsiteY32" fmla="*/ 2653618 h 4314825"/>
              <a:gd name="connsiteX33" fmla="*/ 0 w 6287210"/>
              <a:gd name="connsiteY33" fmla="*/ 2157413 h 4314825"/>
              <a:gd name="connsiteX34" fmla="*/ 0 w 6287210"/>
              <a:gd name="connsiteY34" fmla="*/ 1639634 h 4314825"/>
              <a:gd name="connsiteX35" fmla="*/ 0 w 6287210"/>
              <a:gd name="connsiteY35" fmla="*/ 1057132 h 4314825"/>
              <a:gd name="connsiteX36" fmla="*/ 0 w 6287210"/>
              <a:gd name="connsiteY36" fmla="*/ 517779 h 4314825"/>
              <a:gd name="connsiteX37" fmla="*/ 0 w 6287210"/>
              <a:gd name="connsiteY37" fmla="*/ 0 h 431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87210" h="4314825" fill="none" extrusionOk="0">
                <a:moveTo>
                  <a:pt x="0" y="0"/>
                </a:moveTo>
                <a:cubicBezTo>
                  <a:pt x="193672" y="-49343"/>
                  <a:pt x="306742" y="16003"/>
                  <a:pt x="508692" y="0"/>
                </a:cubicBezTo>
                <a:cubicBezTo>
                  <a:pt x="710642" y="-16003"/>
                  <a:pt x="960975" y="11687"/>
                  <a:pt x="1143129" y="0"/>
                </a:cubicBezTo>
                <a:cubicBezTo>
                  <a:pt x="1325283" y="-11687"/>
                  <a:pt x="1521915" y="47430"/>
                  <a:pt x="1651822" y="0"/>
                </a:cubicBezTo>
                <a:cubicBezTo>
                  <a:pt x="1781729" y="-47430"/>
                  <a:pt x="1957555" y="26804"/>
                  <a:pt x="2223386" y="0"/>
                </a:cubicBezTo>
                <a:cubicBezTo>
                  <a:pt x="2489217" y="-26804"/>
                  <a:pt x="2660694" y="16275"/>
                  <a:pt x="2920695" y="0"/>
                </a:cubicBezTo>
                <a:cubicBezTo>
                  <a:pt x="3180696" y="-16275"/>
                  <a:pt x="3331709" y="62611"/>
                  <a:pt x="3492259" y="0"/>
                </a:cubicBezTo>
                <a:cubicBezTo>
                  <a:pt x="3652809" y="-62611"/>
                  <a:pt x="3797686" y="40389"/>
                  <a:pt x="3875208" y="0"/>
                </a:cubicBezTo>
                <a:cubicBezTo>
                  <a:pt x="3952730" y="-40389"/>
                  <a:pt x="4143397" y="44884"/>
                  <a:pt x="4321028" y="0"/>
                </a:cubicBezTo>
                <a:cubicBezTo>
                  <a:pt x="4498659" y="-44884"/>
                  <a:pt x="4842715" y="523"/>
                  <a:pt x="5018337" y="0"/>
                </a:cubicBezTo>
                <a:cubicBezTo>
                  <a:pt x="5193959" y="-523"/>
                  <a:pt x="5417190" y="22159"/>
                  <a:pt x="5715645" y="0"/>
                </a:cubicBezTo>
                <a:cubicBezTo>
                  <a:pt x="6014100" y="-22159"/>
                  <a:pt x="6093362" y="23938"/>
                  <a:pt x="6287210" y="0"/>
                </a:cubicBezTo>
                <a:cubicBezTo>
                  <a:pt x="6300593" y="222695"/>
                  <a:pt x="6264052" y="303460"/>
                  <a:pt x="6287210" y="496205"/>
                </a:cubicBezTo>
                <a:cubicBezTo>
                  <a:pt x="6310368" y="688950"/>
                  <a:pt x="6258954" y="794078"/>
                  <a:pt x="6287210" y="1057132"/>
                </a:cubicBezTo>
                <a:cubicBezTo>
                  <a:pt x="6315466" y="1320186"/>
                  <a:pt x="6274858" y="1388135"/>
                  <a:pt x="6287210" y="1531763"/>
                </a:cubicBezTo>
                <a:cubicBezTo>
                  <a:pt x="6299562" y="1675391"/>
                  <a:pt x="6260887" y="1939705"/>
                  <a:pt x="6287210" y="2157413"/>
                </a:cubicBezTo>
                <a:cubicBezTo>
                  <a:pt x="6324439" y="2292088"/>
                  <a:pt x="6243995" y="2475347"/>
                  <a:pt x="6287210" y="2653618"/>
                </a:cubicBezTo>
                <a:cubicBezTo>
                  <a:pt x="6330425" y="2831889"/>
                  <a:pt x="6227679" y="3018616"/>
                  <a:pt x="6287210" y="3236119"/>
                </a:cubicBezTo>
                <a:cubicBezTo>
                  <a:pt x="6346741" y="3453622"/>
                  <a:pt x="6237499" y="3482657"/>
                  <a:pt x="6287210" y="3710750"/>
                </a:cubicBezTo>
                <a:cubicBezTo>
                  <a:pt x="6336921" y="3938843"/>
                  <a:pt x="6217500" y="4030090"/>
                  <a:pt x="6287210" y="4314825"/>
                </a:cubicBezTo>
                <a:cubicBezTo>
                  <a:pt x="6190616" y="4335576"/>
                  <a:pt x="6081556" y="4272665"/>
                  <a:pt x="5904262" y="4314825"/>
                </a:cubicBezTo>
                <a:cubicBezTo>
                  <a:pt x="5726968" y="4356985"/>
                  <a:pt x="5535213" y="4263248"/>
                  <a:pt x="5206953" y="4314825"/>
                </a:cubicBezTo>
                <a:cubicBezTo>
                  <a:pt x="4878693" y="4366402"/>
                  <a:pt x="4701587" y="4263459"/>
                  <a:pt x="4572516" y="4314825"/>
                </a:cubicBezTo>
                <a:cubicBezTo>
                  <a:pt x="4443445" y="4366191"/>
                  <a:pt x="4065577" y="4308686"/>
                  <a:pt x="3938080" y="4314825"/>
                </a:cubicBezTo>
                <a:cubicBezTo>
                  <a:pt x="3810583" y="4320964"/>
                  <a:pt x="3438866" y="4294075"/>
                  <a:pt x="3240771" y="4314825"/>
                </a:cubicBezTo>
                <a:cubicBezTo>
                  <a:pt x="3042676" y="4335575"/>
                  <a:pt x="2889969" y="4250951"/>
                  <a:pt x="2669206" y="4314825"/>
                </a:cubicBezTo>
                <a:cubicBezTo>
                  <a:pt x="2448444" y="4378699"/>
                  <a:pt x="2274365" y="4248760"/>
                  <a:pt x="2034770" y="4314825"/>
                </a:cubicBezTo>
                <a:cubicBezTo>
                  <a:pt x="1795175" y="4380890"/>
                  <a:pt x="1811805" y="4291510"/>
                  <a:pt x="1651822" y="4314825"/>
                </a:cubicBezTo>
                <a:cubicBezTo>
                  <a:pt x="1491839" y="4338140"/>
                  <a:pt x="1189444" y="4300964"/>
                  <a:pt x="1017385" y="4314825"/>
                </a:cubicBezTo>
                <a:cubicBezTo>
                  <a:pt x="845326" y="4328686"/>
                  <a:pt x="402509" y="4210566"/>
                  <a:pt x="0" y="4314825"/>
                </a:cubicBezTo>
                <a:cubicBezTo>
                  <a:pt x="-45191" y="4165468"/>
                  <a:pt x="60021" y="3949363"/>
                  <a:pt x="0" y="3775472"/>
                </a:cubicBezTo>
                <a:cubicBezTo>
                  <a:pt x="-60021" y="3601581"/>
                  <a:pt x="39542" y="3464297"/>
                  <a:pt x="0" y="3236119"/>
                </a:cubicBezTo>
                <a:cubicBezTo>
                  <a:pt x="-39542" y="3007941"/>
                  <a:pt x="3987" y="2847905"/>
                  <a:pt x="0" y="2653618"/>
                </a:cubicBezTo>
                <a:cubicBezTo>
                  <a:pt x="-3987" y="2459331"/>
                  <a:pt x="642" y="2330682"/>
                  <a:pt x="0" y="2157413"/>
                </a:cubicBezTo>
                <a:cubicBezTo>
                  <a:pt x="-16478" y="1952484"/>
                  <a:pt x="53424" y="1802049"/>
                  <a:pt x="0" y="1639634"/>
                </a:cubicBezTo>
                <a:cubicBezTo>
                  <a:pt x="-53424" y="1477219"/>
                  <a:pt x="4882" y="1339646"/>
                  <a:pt x="0" y="1057132"/>
                </a:cubicBezTo>
                <a:cubicBezTo>
                  <a:pt x="-4882" y="774618"/>
                  <a:pt x="41048" y="637775"/>
                  <a:pt x="0" y="517779"/>
                </a:cubicBezTo>
                <a:cubicBezTo>
                  <a:pt x="-41048" y="397783"/>
                  <a:pt x="1855" y="192432"/>
                  <a:pt x="0" y="0"/>
                </a:cubicBezTo>
                <a:close/>
              </a:path>
              <a:path w="6287210" h="4314825" stroke="0" extrusionOk="0">
                <a:moveTo>
                  <a:pt x="0" y="0"/>
                </a:moveTo>
                <a:cubicBezTo>
                  <a:pt x="144862" y="-6113"/>
                  <a:pt x="280289" y="5839"/>
                  <a:pt x="382948" y="0"/>
                </a:cubicBezTo>
                <a:cubicBezTo>
                  <a:pt x="485607" y="-5839"/>
                  <a:pt x="920756" y="53643"/>
                  <a:pt x="1080257" y="0"/>
                </a:cubicBezTo>
                <a:cubicBezTo>
                  <a:pt x="1239758" y="-53643"/>
                  <a:pt x="1500683" y="15850"/>
                  <a:pt x="1714694" y="0"/>
                </a:cubicBezTo>
                <a:cubicBezTo>
                  <a:pt x="1928705" y="-15850"/>
                  <a:pt x="2000660" y="55366"/>
                  <a:pt x="2223386" y="0"/>
                </a:cubicBezTo>
                <a:cubicBezTo>
                  <a:pt x="2446112" y="-55366"/>
                  <a:pt x="2458656" y="37881"/>
                  <a:pt x="2606334" y="0"/>
                </a:cubicBezTo>
                <a:cubicBezTo>
                  <a:pt x="2754012" y="-37881"/>
                  <a:pt x="2889380" y="35632"/>
                  <a:pt x="2989283" y="0"/>
                </a:cubicBezTo>
                <a:cubicBezTo>
                  <a:pt x="3089186" y="-35632"/>
                  <a:pt x="3400816" y="18017"/>
                  <a:pt x="3686591" y="0"/>
                </a:cubicBezTo>
                <a:cubicBezTo>
                  <a:pt x="3972366" y="-18017"/>
                  <a:pt x="3892104" y="4118"/>
                  <a:pt x="4069540" y="0"/>
                </a:cubicBezTo>
                <a:cubicBezTo>
                  <a:pt x="4246976" y="-4118"/>
                  <a:pt x="4423417" y="9496"/>
                  <a:pt x="4703976" y="0"/>
                </a:cubicBezTo>
                <a:cubicBezTo>
                  <a:pt x="4984535" y="-9496"/>
                  <a:pt x="4956722" y="35792"/>
                  <a:pt x="5149797" y="0"/>
                </a:cubicBezTo>
                <a:cubicBezTo>
                  <a:pt x="5342872" y="-35792"/>
                  <a:pt x="5402785" y="34534"/>
                  <a:pt x="5532745" y="0"/>
                </a:cubicBezTo>
                <a:cubicBezTo>
                  <a:pt x="5662705" y="-34534"/>
                  <a:pt x="6088450" y="87988"/>
                  <a:pt x="6287210" y="0"/>
                </a:cubicBezTo>
                <a:cubicBezTo>
                  <a:pt x="6329583" y="224519"/>
                  <a:pt x="6274184" y="315307"/>
                  <a:pt x="6287210" y="560927"/>
                </a:cubicBezTo>
                <a:cubicBezTo>
                  <a:pt x="6300236" y="806547"/>
                  <a:pt x="6259755" y="1024926"/>
                  <a:pt x="6287210" y="1143429"/>
                </a:cubicBezTo>
                <a:cubicBezTo>
                  <a:pt x="6314665" y="1261932"/>
                  <a:pt x="6286997" y="1452272"/>
                  <a:pt x="6287210" y="1682782"/>
                </a:cubicBezTo>
                <a:cubicBezTo>
                  <a:pt x="6287423" y="1913292"/>
                  <a:pt x="6247600" y="1952989"/>
                  <a:pt x="6287210" y="2157413"/>
                </a:cubicBezTo>
                <a:cubicBezTo>
                  <a:pt x="6326541" y="2289198"/>
                  <a:pt x="6274012" y="2548646"/>
                  <a:pt x="6287210" y="2675192"/>
                </a:cubicBezTo>
                <a:cubicBezTo>
                  <a:pt x="6300408" y="2801738"/>
                  <a:pt x="6238896" y="3042382"/>
                  <a:pt x="6287210" y="3236119"/>
                </a:cubicBezTo>
                <a:cubicBezTo>
                  <a:pt x="6335524" y="3429856"/>
                  <a:pt x="6271658" y="3651561"/>
                  <a:pt x="6287210" y="3797046"/>
                </a:cubicBezTo>
                <a:cubicBezTo>
                  <a:pt x="6302762" y="3942531"/>
                  <a:pt x="6253500" y="4116158"/>
                  <a:pt x="6287210" y="4314825"/>
                </a:cubicBezTo>
                <a:cubicBezTo>
                  <a:pt x="6070500" y="4379848"/>
                  <a:pt x="5963587" y="4289250"/>
                  <a:pt x="5715645" y="4314825"/>
                </a:cubicBezTo>
                <a:cubicBezTo>
                  <a:pt x="5467703" y="4340400"/>
                  <a:pt x="5319369" y="4241181"/>
                  <a:pt x="5018337" y="4314825"/>
                </a:cubicBezTo>
                <a:cubicBezTo>
                  <a:pt x="4717305" y="4388469"/>
                  <a:pt x="4691015" y="4297599"/>
                  <a:pt x="4572516" y="4314825"/>
                </a:cubicBezTo>
                <a:cubicBezTo>
                  <a:pt x="4454017" y="4332051"/>
                  <a:pt x="4278880" y="4296147"/>
                  <a:pt x="4126696" y="4314825"/>
                </a:cubicBezTo>
                <a:cubicBezTo>
                  <a:pt x="3974512" y="4333503"/>
                  <a:pt x="3778561" y="4291512"/>
                  <a:pt x="3492259" y="4314825"/>
                </a:cubicBezTo>
                <a:cubicBezTo>
                  <a:pt x="3205957" y="4338138"/>
                  <a:pt x="3070923" y="4271133"/>
                  <a:pt x="2794951" y="4314825"/>
                </a:cubicBezTo>
                <a:cubicBezTo>
                  <a:pt x="2518979" y="4358517"/>
                  <a:pt x="2516373" y="4272086"/>
                  <a:pt x="2349130" y="4314825"/>
                </a:cubicBezTo>
                <a:cubicBezTo>
                  <a:pt x="2181887" y="4357564"/>
                  <a:pt x="2052553" y="4287710"/>
                  <a:pt x="1966182" y="4314825"/>
                </a:cubicBezTo>
                <a:cubicBezTo>
                  <a:pt x="1879811" y="4341940"/>
                  <a:pt x="1730695" y="4287222"/>
                  <a:pt x="1583234" y="4314825"/>
                </a:cubicBezTo>
                <a:cubicBezTo>
                  <a:pt x="1435773" y="4342428"/>
                  <a:pt x="1196802" y="4300098"/>
                  <a:pt x="885925" y="4314825"/>
                </a:cubicBezTo>
                <a:cubicBezTo>
                  <a:pt x="575048" y="4329552"/>
                  <a:pt x="258951" y="4295957"/>
                  <a:pt x="0" y="4314825"/>
                </a:cubicBezTo>
                <a:cubicBezTo>
                  <a:pt x="-10229" y="4191279"/>
                  <a:pt x="16989" y="4000786"/>
                  <a:pt x="0" y="3753898"/>
                </a:cubicBezTo>
                <a:cubicBezTo>
                  <a:pt x="-16989" y="3507010"/>
                  <a:pt x="47943" y="3441057"/>
                  <a:pt x="0" y="3279267"/>
                </a:cubicBezTo>
                <a:cubicBezTo>
                  <a:pt x="-47943" y="3117477"/>
                  <a:pt x="7595" y="2878842"/>
                  <a:pt x="0" y="2696766"/>
                </a:cubicBezTo>
                <a:cubicBezTo>
                  <a:pt x="-7595" y="2514690"/>
                  <a:pt x="42733" y="2288008"/>
                  <a:pt x="0" y="2157413"/>
                </a:cubicBezTo>
                <a:cubicBezTo>
                  <a:pt x="-49720" y="1880825"/>
                  <a:pt x="31923" y="1749761"/>
                  <a:pt x="0" y="1596486"/>
                </a:cubicBezTo>
                <a:cubicBezTo>
                  <a:pt x="-31923" y="1443211"/>
                  <a:pt x="25596" y="1246567"/>
                  <a:pt x="0" y="1121855"/>
                </a:cubicBezTo>
                <a:cubicBezTo>
                  <a:pt x="-25596" y="997143"/>
                  <a:pt x="50656" y="714978"/>
                  <a:pt x="0" y="582502"/>
                </a:cubicBezTo>
                <a:cubicBezTo>
                  <a:pt x="-50656" y="450026"/>
                  <a:pt x="21209" y="257041"/>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Băng giá là hiện tượng xảy ra khi nhiệt độ hạ thấp, gây ảnh hưởng đến sự sinh trưởng, phát triển của cây trồng, vật nuôi và sinh hoạt của con người. Tuy nhiên, hiện tượng này lại thu hút số lượng lớn khách du lịch đến tham quan và trải nghiệm.</a:t>
            </a:r>
          </a:p>
        </p:txBody>
      </p:sp>
      <p:pic>
        <p:nvPicPr>
          <p:cNvPr id="3" name="Picture 2">
            <a:extLst>
              <a:ext uri="{FF2B5EF4-FFF2-40B4-BE49-F238E27FC236}">
                <a16:creationId xmlns:a16="http://schemas.microsoft.com/office/drawing/2014/main" id="{7E89E9C1-65DA-B1E0-FAA6-AB3040DAF01D}"/>
              </a:ext>
            </a:extLst>
          </p:cNvPr>
          <p:cNvPicPr>
            <a:picLocks noChangeAspect="1"/>
          </p:cNvPicPr>
          <p:nvPr/>
        </p:nvPicPr>
        <p:blipFill>
          <a:blip r:embed="rId3"/>
          <a:stretch>
            <a:fillRect/>
          </a:stretch>
        </p:blipFill>
        <p:spPr>
          <a:xfrm rot="21354690">
            <a:off x="447675" y="1909762"/>
            <a:ext cx="4933950" cy="3686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231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4"/>
          <p:cNvPicPr>
            <a:picLocks noChangeAspect="1"/>
          </p:cNvPicPr>
          <p:nvPr/>
        </p:nvPicPr>
        <p:blipFill>
          <a:blip r:embed="rId2"/>
          <a:stretch>
            <a:fillRect/>
          </a:stretch>
        </p:blipFill>
        <p:spPr>
          <a:xfrm rot="21056238">
            <a:off x="10974289" y="541117"/>
            <a:ext cx="2436480" cy="1000640"/>
          </a:xfrm>
          <a:prstGeom prst="rect">
            <a:avLst/>
          </a:prstGeom>
        </p:spPr>
      </p:pic>
      <p:pic>
        <p:nvPicPr>
          <p:cNvPr id="24" name="图形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47387" y="198327"/>
            <a:ext cx="1511300" cy="660400"/>
          </a:xfrm>
          <a:prstGeom prst="rect">
            <a:avLst/>
          </a:prstGeom>
        </p:spPr>
      </p:pic>
      <p:pic>
        <p:nvPicPr>
          <p:cNvPr id="28" name="图片 18">
            <a:extLst>
              <a:ext uri="{FF2B5EF4-FFF2-40B4-BE49-F238E27FC236}">
                <a16:creationId xmlns:a16="http://schemas.microsoft.com/office/drawing/2014/main" id="{44B9865C-2F2E-4424-B2C0-55286CD05747}"/>
              </a:ext>
            </a:extLst>
          </p:cNvPr>
          <p:cNvPicPr>
            <a:picLocks noChangeAspect="1"/>
          </p:cNvPicPr>
          <p:nvPr/>
        </p:nvPicPr>
        <p:blipFill>
          <a:blip r:embed="rId5"/>
          <a:stretch>
            <a:fillRect/>
          </a:stretch>
        </p:blipFill>
        <p:spPr>
          <a:xfrm>
            <a:off x="5964952" y="3775573"/>
            <a:ext cx="7867745" cy="2505192"/>
          </a:xfrm>
          <a:prstGeom prst="rect">
            <a:avLst/>
          </a:prstGeom>
        </p:spPr>
      </p:pic>
      <p:grpSp>
        <p:nvGrpSpPr>
          <p:cNvPr id="29" name="组合 5"/>
          <p:cNvGrpSpPr/>
          <p:nvPr/>
        </p:nvGrpSpPr>
        <p:grpSpPr>
          <a:xfrm>
            <a:off x="-154974" y="1434876"/>
            <a:ext cx="12501948" cy="5740985"/>
            <a:chOff x="-116231" y="837643"/>
            <a:chExt cx="9376461" cy="4305739"/>
          </a:xfrm>
        </p:grpSpPr>
        <p:pic>
          <p:nvPicPr>
            <p:cNvPr id="30" name="图片 8"/>
            <p:cNvPicPr>
              <a:picLocks noChangeAspect="1"/>
            </p:cNvPicPr>
            <p:nvPr/>
          </p:nvPicPr>
          <p:blipFill rotWithShape="1">
            <a:blip r:embed="rId6"/>
            <a:srcRect r="56277"/>
            <a:stretch>
              <a:fillRect/>
            </a:stretch>
          </p:blipFill>
          <p:spPr>
            <a:xfrm>
              <a:off x="0" y="837643"/>
              <a:ext cx="3699796" cy="3920068"/>
            </a:xfrm>
            <a:prstGeom prst="rect">
              <a:avLst/>
            </a:prstGeom>
          </p:spPr>
        </p:pic>
        <p:pic>
          <p:nvPicPr>
            <p:cNvPr id="31" name="图片 9"/>
            <p:cNvPicPr>
              <a:picLocks noChangeAspect="1"/>
            </p:cNvPicPr>
            <p:nvPr/>
          </p:nvPicPr>
          <p:blipFill>
            <a:blip r:embed="rId7"/>
            <a:stretch>
              <a:fillRect/>
            </a:stretch>
          </p:blipFill>
          <p:spPr>
            <a:xfrm>
              <a:off x="-116231" y="3607057"/>
              <a:ext cx="9376461" cy="1536325"/>
            </a:xfrm>
            <a:prstGeom prst="rect">
              <a:avLst/>
            </a:prstGeom>
          </p:spPr>
        </p:pic>
      </p:grpSp>
      <p:pic>
        <p:nvPicPr>
          <p:cNvPr id="14" name="图形 7"/>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76117">
            <a:off x="-478444" y="-20562"/>
            <a:ext cx="2637685" cy="1098180"/>
          </a:xfrm>
          <a:prstGeom prst="rect">
            <a:avLst/>
          </a:prstGeom>
        </p:spPr>
      </p:pic>
      <p:pic>
        <p:nvPicPr>
          <p:cNvPr id="15" name="图形 7"/>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1124251">
            <a:off x="3812898" y="-718967"/>
            <a:ext cx="3263900" cy="1358900"/>
          </a:xfrm>
          <a:prstGeom prst="rect">
            <a:avLst/>
          </a:prstGeom>
        </p:spPr>
      </p:pic>
      <p:pic>
        <p:nvPicPr>
          <p:cNvPr id="2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600" y="0"/>
            <a:ext cx="1936912" cy="3718381"/>
          </a:xfrm>
          <a:prstGeom prst="rect">
            <a:avLst/>
          </a:prstGeom>
        </p:spPr>
      </p:pic>
      <p:grpSp>
        <p:nvGrpSpPr>
          <p:cNvPr id="21" name="Group 20"/>
          <p:cNvGrpSpPr/>
          <p:nvPr/>
        </p:nvGrpSpPr>
        <p:grpSpPr>
          <a:xfrm>
            <a:off x="2266950" y="576274"/>
            <a:ext cx="9402763" cy="2862252"/>
            <a:chOff x="3949832" y="1323417"/>
            <a:chExt cx="7827303" cy="3382007"/>
          </a:xfrm>
        </p:grpSpPr>
        <p:sp>
          <p:nvSpPr>
            <p:cNvPr id="22" name="矩形: 圆角 14"/>
            <p:cNvSpPr/>
            <p:nvPr/>
          </p:nvSpPr>
          <p:spPr>
            <a:xfrm>
              <a:off x="3949832" y="1323417"/>
              <a:ext cx="7827303" cy="3382007"/>
            </a:xfrm>
            <a:prstGeom prst="roundRect">
              <a:avLst/>
            </a:prstGeom>
            <a:solidFill>
              <a:schemeClr val="bg1">
                <a:alpha val="81000"/>
              </a:schemeClr>
            </a:solid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3200" dirty="0">
                <a:solidFill>
                  <a:prstClr val="white"/>
                </a:solidFill>
                <a:latin typeface="Times New Roman" pitchFamily="18" charset="0"/>
                <a:ea typeface="等线" panose="02010600030101010101" pitchFamily="2" charset="-122"/>
                <a:cs typeface="Times New Roman" pitchFamily="18" charset="0"/>
                <a:sym typeface="+mn-lt"/>
              </a:endParaRPr>
            </a:p>
          </p:txBody>
        </p:sp>
        <p:sp>
          <p:nvSpPr>
            <p:cNvPr id="25" name="Rectangle 23"/>
            <p:cNvSpPr/>
            <p:nvPr/>
          </p:nvSpPr>
          <p:spPr>
            <a:xfrm>
              <a:off x="3949832" y="1423692"/>
              <a:ext cx="7762549" cy="2921213"/>
            </a:xfrm>
            <a:prstGeom prst="rect">
              <a:avLst/>
            </a:prstGeom>
          </p:spPr>
          <p:txBody>
            <a:bodyPr wrap="square">
              <a:spAutoFit/>
            </a:bodyPr>
            <a:lstStyle/>
            <a:p>
              <a:pPr algn="just" defTabSz="609585"/>
              <a:r>
                <a:rPr lang="vi-VN" sz="3200" b="1" dirty="0">
                  <a:solidFill>
                    <a:srgbClr val="002060"/>
                  </a:solidFill>
                  <a:latin typeface="Cambria" panose="02040503050406030204" pitchFamily="18" charset="0"/>
                  <a:ea typeface="Cambria" panose="02040503050406030204" pitchFamily="18" charset="0"/>
                  <a:cs typeface="Times New Roman" pitchFamily="18" charset="0"/>
                </a:rPr>
                <a:t>Vùng có điều kiện tự nhiên thuận lợi để phát triển nhiều ngành kinh tế: khai thác và chế biến khoáng sản; thuỷ điện; trồng và chế biến cây công nghiệp, cây ăn quả, dược liệu có nguồn gốc cận nhiệt và ôn đới; du lịch,...</a:t>
              </a:r>
            </a:p>
          </p:txBody>
        </p:sp>
      </p:grpSp>
      <p:grpSp>
        <p:nvGrpSpPr>
          <p:cNvPr id="26" name="Group 25"/>
          <p:cNvGrpSpPr/>
          <p:nvPr/>
        </p:nvGrpSpPr>
        <p:grpSpPr>
          <a:xfrm>
            <a:off x="3440867" y="3917858"/>
            <a:ext cx="8151058" cy="2430175"/>
            <a:chOff x="1468037" y="2186202"/>
            <a:chExt cx="6279764" cy="1791307"/>
          </a:xfrm>
        </p:grpSpPr>
        <p:sp>
          <p:nvSpPr>
            <p:cNvPr id="27" name="矩形: 圆角 15"/>
            <p:cNvSpPr/>
            <p:nvPr/>
          </p:nvSpPr>
          <p:spPr>
            <a:xfrm>
              <a:off x="1468037" y="2186202"/>
              <a:ext cx="6279764" cy="1791307"/>
            </a:xfrm>
            <a:prstGeom prst="roundRect">
              <a:avLst/>
            </a:prstGeom>
            <a:solidFill>
              <a:schemeClr val="accent5">
                <a:lumMod val="20000"/>
                <a:lumOff val="80000"/>
              </a:schemeClr>
            </a:solidFill>
            <a:ln w="19050">
              <a:solidFill>
                <a:schemeClr val="accent1">
                  <a:lumMod val="75000"/>
                </a:schemeClr>
              </a:solidFill>
              <a:prstDash val="sysDash"/>
            </a:ln>
            <a:effectLst>
              <a:glow rad="635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b="1" dirty="0">
                <a:solidFill>
                  <a:prstClr val="white"/>
                </a:solidFill>
                <a:latin typeface="Calibri"/>
                <a:ea typeface="等线" panose="02010600030101010101" pitchFamily="2" charset="-122"/>
                <a:cs typeface="+mn-ea"/>
                <a:sym typeface="+mn-lt"/>
              </a:endParaRPr>
            </a:p>
          </p:txBody>
        </p:sp>
        <p:sp>
          <p:nvSpPr>
            <p:cNvPr id="32" name="Rectangle 23"/>
            <p:cNvSpPr/>
            <p:nvPr/>
          </p:nvSpPr>
          <p:spPr>
            <a:xfrm>
              <a:off x="1538481" y="2310513"/>
              <a:ext cx="6106377" cy="1519997"/>
            </a:xfrm>
            <a:prstGeom prst="rect">
              <a:avLst/>
            </a:prstGeom>
          </p:spPr>
          <p:txBody>
            <a:bodyPr wrap="square">
              <a:spAutoFit/>
            </a:bodyPr>
            <a:lstStyle/>
            <a:p>
              <a:pPr algn="just" defTabSz="609585"/>
              <a:r>
                <a:rPr lang="vi-VN" altLang="en-US" sz="3200" b="1" dirty="0">
                  <a:solidFill>
                    <a:srgbClr val="FF0000"/>
                  </a:solidFill>
                  <a:latin typeface="Cambria" panose="02040503050406030204" pitchFamily="18" charset="0"/>
                  <a:ea typeface="Cambria" panose="02040503050406030204" pitchFamily="18" charset="0"/>
                  <a:cs typeface="Times New Roman" pitchFamily="18" charset="0"/>
                </a:rPr>
                <a:t> Vùng có địa hình bị chia cắt, nhiều thiên tai (lũ quét, sạt lở đất, sương muối, rét đậm, rét hại,...) gây khó khăn cho sinh hoạt và sản xuất của người dân.</a:t>
              </a:r>
            </a:p>
          </p:txBody>
        </p:sp>
      </p:grpSp>
      <p:pic>
        <p:nvPicPr>
          <p:cNvPr id="33" name="图片 21"/>
          <p:cNvPicPr>
            <a:picLocks noChangeAspect="1"/>
          </p:cNvPicPr>
          <p:nvPr/>
        </p:nvPicPr>
        <p:blipFill>
          <a:blip r:embed="rId11"/>
          <a:stretch>
            <a:fillRect/>
          </a:stretch>
        </p:blipFill>
        <p:spPr>
          <a:xfrm rot="18249380">
            <a:off x="1324114" y="99145"/>
            <a:ext cx="683467" cy="837505"/>
          </a:xfrm>
          <a:prstGeom prst="rect">
            <a:avLst/>
          </a:prstGeom>
        </p:spPr>
      </p:pic>
      <p:pic>
        <p:nvPicPr>
          <p:cNvPr id="34" name="图片 22"/>
          <p:cNvPicPr>
            <a:picLocks noChangeAspect="1"/>
          </p:cNvPicPr>
          <p:nvPr/>
        </p:nvPicPr>
        <p:blipFill>
          <a:blip r:embed="rId12"/>
          <a:stretch>
            <a:fillRect/>
          </a:stretch>
        </p:blipFill>
        <p:spPr>
          <a:xfrm>
            <a:off x="1071318" y="1338835"/>
            <a:ext cx="308748" cy="309547"/>
          </a:xfrm>
          <a:prstGeom prst="rect">
            <a:avLst/>
          </a:prstGeom>
        </p:spPr>
      </p:pic>
    </p:spTree>
    <p:extLst>
      <p:ext uri="{BB962C8B-B14F-4D97-AF65-F5344CB8AC3E}">
        <p14:creationId xmlns:p14="http://schemas.microsoft.com/office/powerpoint/2010/main" val="233203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1+#ppt_w/2"/>
                                          </p:val>
                                        </p:tav>
                                        <p:tav tm="100000">
                                          <p:val>
                                            <p:strVal val="#ppt_x"/>
                                          </p:val>
                                        </p:tav>
                                      </p:tavLst>
                                    </p:anim>
                                    <p:anim calcmode="lin" valueType="num">
                                      <p:cBhvr additive="base">
                                        <p:cTn id="12" dur="75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2" presetClass="entr" presetSubtype="8"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0-#ppt_w/2"/>
                                          </p:val>
                                        </p:tav>
                                        <p:tav tm="100000">
                                          <p:val>
                                            <p:strVal val="#ppt_x"/>
                                          </p:val>
                                        </p:tav>
                                      </p:tavLst>
                                    </p:anim>
                                    <p:anim calcmode="lin" valueType="num">
                                      <p:cBhvr additive="base">
                                        <p:cTn id="22" dur="750" fill="hold"/>
                                        <p:tgtEl>
                                          <p:spTgt spid="15"/>
                                        </p:tgtEl>
                                        <p:attrNameLst>
                                          <p:attrName>ppt_y</p:attrName>
                                        </p:attrNameLst>
                                      </p:cBhvr>
                                      <p:tavLst>
                                        <p:tav tm="0">
                                          <p:val>
                                            <p:strVal val="#ppt_y"/>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par>
                                <p:cTn id="38" presetID="14" presetClass="entr" presetSubtype="1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2000"/>
                                        <p:tgtEl>
                                          <p:spTgt spid="21"/>
                                        </p:tgtEl>
                                      </p:cBhvr>
                                    </p:animEffect>
                                  </p:childTnLst>
                                </p:cTn>
                              </p:par>
                              <p:par>
                                <p:cTn id="41" presetID="22" presetClass="entr" presetSubtype="1" fill="hold" nodeType="withEffect">
                                  <p:stCondLst>
                                    <p:cond delay="1000"/>
                                  </p:stCondLst>
                                  <p:childTnLst>
                                    <p:set>
                                      <p:cBhvr>
                                        <p:cTn id="42" dur="1" fill="hold">
                                          <p:stCondLst>
                                            <p:cond delay="0"/>
                                          </p:stCondLst>
                                        </p:cTn>
                                        <p:tgtEl>
                                          <p:spTgt spid="26"/>
                                        </p:tgtEl>
                                        <p:attrNameLst>
                                          <p:attrName>style.visibility</p:attrName>
                                        </p:attrNameLst>
                                      </p:cBhvr>
                                      <p:to>
                                        <p:strVal val="visible"/>
                                      </p:to>
                                    </p:set>
                                    <p:animEffect transition="in" filter="wipe(up)">
                                      <p:cBhvr>
                                        <p:cTn id="4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C330C3-1633-DC27-8A3D-78E23B1A56AC}"/>
              </a:ext>
            </a:extLst>
          </p:cNvPr>
          <p:cNvSpPr txBox="1"/>
          <p:nvPr/>
        </p:nvSpPr>
        <p:spPr>
          <a:xfrm>
            <a:off x="5124450" y="2781300"/>
            <a:ext cx="5734050" cy="1323439"/>
          </a:xfrm>
          <a:prstGeom prst="rect">
            <a:avLst/>
          </a:prstGeom>
          <a:noFill/>
        </p:spPr>
        <p:txBody>
          <a:bodyPr wrap="square" rtlCol="0">
            <a:spAutoFit/>
          </a:bodyPr>
          <a:lstStyle/>
          <a:p>
            <a:r>
              <a:rPr lang="en-US" sz="8000" dirty="0">
                <a:solidFill>
                  <a:srgbClr val="FFFF00"/>
                </a:solidFill>
                <a:latin typeface="SVN-Genica Pro" panose="00000900000000000000" pitchFamily="50" charset="0"/>
              </a:rPr>
              <a:t>KHỞI ĐỘNG</a:t>
            </a:r>
          </a:p>
        </p:txBody>
      </p:sp>
    </p:spTree>
    <p:extLst>
      <p:ext uri="{BB962C8B-B14F-4D97-AF65-F5344CB8AC3E}">
        <p14:creationId xmlns:p14="http://schemas.microsoft.com/office/powerpoint/2010/main" val="3181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17A92C11-29C5-8C94-43F7-869684A3D526}"/>
              </a:ext>
            </a:extLst>
          </p:cNvPr>
          <p:cNvSpPr txBox="1"/>
          <p:nvPr/>
        </p:nvSpPr>
        <p:spPr>
          <a:xfrm>
            <a:off x="1809102" y="1876247"/>
            <a:ext cx="8843423" cy="2769989"/>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4.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Tìm</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hiểu</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biện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pháp</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bảo</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vệ</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thiên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nhiên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và</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phòng</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chống</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thiên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tai</a:t>
            </a:r>
          </a:p>
        </p:txBody>
      </p:sp>
      <p:pic>
        <p:nvPicPr>
          <p:cNvPr id="3" name="Picture 2" descr="A tornado on a house&#10;&#10;Description automatically generated">
            <a:extLst>
              <a:ext uri="{FF2B5EF4-FFF2-40B4-BE49-F238E27FC236}">
                <a16:creationId xmlns:a16="http://schemas.microsoft.com/office/drawing/2014/main" id="{B6B20F88-A8F5-950D-D21A-7F5425F04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545" y="3258820"/>
            <a:ext cx="4514850" cy="4514850"/>
          </a:xfrm>
          <a:prstGeom prst="rect">
            <a:avLst/>
          </a:prstGeom>
        </p:spPr>
      </p:pic>
    </p:spTree>
    <p:extLst>
      <p:ext uri="{BB962C8B-B14F-4D97-AF65-F5344CB8AC3E}">
        <p14:creationId xmlns:p14="http://schemas.microsoft.com/office/powerpoint/2010/main" val="171569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3">
            <a:extLst>
              <a:ext uri="{FF2B5EF4-FFF2-40B4-BE49-F238E27FC236}">
                <a16:creationId xmlns:a16="http://schemas.microsoft.com/office/drawing/2014/main" id="{8015A2C2-7F74-86B3-8AE4-60C4B1CE1E86}"/>
              </a:ext>
            </a:extLst>
          </p:cNvPr>
          <p:cNvSpPr txBox="1">
            <a:spLocks noChangeArrowheads="1"/>
          </p:cNvSpPr>
          <p:nvPr/>
        </p:nvSpPr>
        <p:spPr bwMode="auto">
          <a:xfrm>
            <a:off x="574623" y="81122"/>
            <a:ext cx="11293527" cy="1815882"/>
          </a:xfrm>
          <a:prstGeom prst="rect">
            <a:avLst/>
          </a:prstGeom>
          <a:solidFill>
            <a:schemeClr val="accent4">
              <a:lumMod val="20000"/>
              <a:lumOff val="80000"/>
            </a:schemeClr>
          </a:solidFill>
          <a:ln w="28575">
            <a:solidFill>
              <a:srgbClr val="7030A0"/>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b="1" dirty="0">
                <a:solidFill>
                  <a:srgbClr val="0000FF"/>
                </a:solidFill>
                <a:latin typeface="Calibri" panose="020F0502020204030204" pitchFamily="34" charset="0"/>
                <a:cs typeface="Calibri" panose="020F0502020204030204" pitchFamily="34" charset="0"/>
              </a:rPr>
              <a:t>1. Dựa vào kiến thức đã học, em hãy kể tên một số thiên tai thường xảy ra ở vùng Trung du và miền núi Bắc Bộ.</a:t>
            </a:r>
          </a:p>
          <a:p>
            <a:pPr algn="just" eaLnBrk="1" hangingPunct="1"/>
            <a:r>
              <a:rPr lang="vi-VN" altLang="en-US" sz="2800" b="1" dirty="0">
                <a:solidFill>
                  <a:srgbClr val="0000FF"/>
                </a:solidFill>
                <a:latin typeface="Calibri" panose="020F0502020204030204" pitchFamily="34" charset="0"/>
                <a:cs typeface="Calibri" panose="020F0502020204030204" pitchFamily="34" charset="0"/>
              </a:rPr>
              <a:t>2. Đọc thông tin và sơ đồ hình 15, em hãy nêu một số biện pháp góp phần bảo vệ thiên nhiên và phòng, chống thiên tai.</a:t>
            </a:r>
          </a:p>
        </p:txBody>
      </p:sp>
      <p:pic>
        <p:nvPicPr>
          <p:cNvPr id="5" name="Picture 4">
            <a:extLst>
              <a:ext uri="{FF2B5EF4-FFF2-40B4-BE49-F238E27FC236}">
                <a16:creationId xmlns:a16="http://schemas.microsoft.com/office/drawing/2014/main" id="{2DEAF862-C571-7BBB-2A68-C842723F57A7}"/>
              </a:ext>
            </a:extLst>
          </p:cNvPr>
          <p:cNvPicPr>
            <a:picLocks noChangeAspect="1"/>
          </p:cNvPicPr>
          <p:nvPr/>
        </p:nvPicPr>
        <p:blipFill>
          <a:blip r:embed="rId3"/>
          <a:stretch>
            <a:fillRect/>
          </a:stretch>
        </p:blipFill>
        <p:spPr>
          <a:xfrm>
            <a:off x="1033462" y="2105025"/>
            <a:ext cx="10010775" cy="4095750"/>
          </a:xfrm>
          <a:prstGeom prst="rect">
            <a:avLst/>
          </a:prstGeom>
        </p:spPr>
      </p:pic>
    </p:spTree>
    <p:extLst>
      <p:ext uri="{BB962C8B-B14F-4D97-AF65-F5344CB8AC3E}">
        <p14:creationId xmlns:p14="http://schemas.microsoft.com/office/powerpoint/2010/main" val="426831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1282100" y="5537376"/>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defTabSz="609585"/>
            <a:r>
              <a:rPr lang="en-US" altLang="en-US" sz="4000" dirty="0" err="1">
                <a:solidFill>
                  <a:srgbClr val="FF0000"/>
                </a:solidFill>
                <a:latin typeface="Cambria" panose="02040503050406030204" pitchFamily="18" charset="0"/>
                <a:ea typeface="Cambria" panose="02040503050406030204" pitchFamily="18" charset="0"/>
              </a:rPr>
              <a:t>Lũ</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quét</a:t>
            </a:r>
            <a:endParaRPr lang="en-US" altLang="en-US" sz="4400" dirty="0">
              <a:solidFill>
                <a:srgbClr val="FF0000"/>
              </a:solidFill>
              <a:latin typeface="Cambria" panose="02040503050406030204" pitchFamily="18" charset="0"/>
              <a:ea typeface="Cambria" panose="02040503050406030204" pitchFamily="18" charset="0"/>
            </a:endParaRPr>
          </a:p>
        </p:txBody>
      </p:sp>
      <p:sp>
        <p:nvSpPr>
          <p:cNvPr id="14" name="Rectangle 13"/>
          <p:cNvSpPr/>
          <p:nvPr/>
        </p:nvSpPr>
        <p:spPr>
          <a:xfrm>
            <a:off x="439806" y="80919"/>
            <a:ext cx="11456919" cy="1077218"/>
          </a:xfrm>
          <a:prstGeom prst="rect">
            <a:avLst/>
          </a:prstGeom>
          <a:solidFill>
            <a:schemeClr val="accent2">
              <a:lumMod val="20000"/>
              <a:lumOff val="80000"/>
            </a:schemeClr>
          </a:solidFill>
        </p:spPr>
        <p:txBody>
          <a:bodyPr wrap="square">
            <a:spAutoFit/>
          </a:bodyPr>
          <a:lstStyle/>
          <a:p>
            <a:pPr algn="ctr" defTabSz="609585">
              <a:defRPr/>
            </a:pPr>
            <a:r>
              <a:rPr lang="en-US" sz="3200" b="1" dirty="0">
                <a:ln w="10541" cmpd="sng">
                  <a:solidFill>
                    <a:srgbClr val="000099"/>
                  </a:solidFill>
                  <a:prstDash val="solid"/>
                </a:ln>
                <a:solidFill>
                  <a:srgbClr val="000099"/>
                </a:solidFill>
                <a:latin typeface="Arial" charset="0"/>
              </a:rPr>
              <a:t>M</a:t>
            </a:r>
            <a:r>
              <a:rPr lang="vi-VN" sz="3200" b="1" dirty="0">
                <a:ln w="10541" cmpd="sng">
                  <a:solidFill>
                    <a:srgbClr val="000099"/>
                  </a:solidFill>
                  <a:prstDash val="solid"/>
                </a:ln>
                <a:solidFill>
                  <a:srgbClr val="000099"/>
                </a:solidFill>
                <a:latin typeface="Arial" charset="0"/>
              </a:rPr>
              <a:t>ột số thiên tai thường xảy ra ở vùng Trung du và miền núi Bắc Bộ.</a:t>
            </a:r>
            <a:endParaRPr lang="en-US" sz="3200" b="1" dirty="0">
              <a:ln w="10541" cmpd="sng">
                <a:solidFill>
                  <a:srgbClr val="000099"/>
                </a:solidFill>
                <a:prstDash val="solid"/>
              </a:ln>
              <a:solidFill>
                <a:srgbClr val="000099"/>
              </a:solidFill>
              <a:latin typeface="Arial" charset="0"/>
            </a:endParaRPr>
          </a:p>
        </p:txBody>
      </p:sp>
      <p:pic>
        <p:nvPicPr>
          <p:cNvPr id="1026" name="Picture 2" descr="Điện Biên: Nhiều thiệt hại sau lũ ống, lũ quét | Báo Dân tộc và Phát triển">
            <a:extLst>
              <a:ext uri="{FF2B5EF4-FFF2-40B4-BE49-F238E27FC236}">
                <a16:creationId xmlns:a16="http://schemas.microsoft.com/office/drawing/2014/main" id="{A6B3585D-8F35-7DCF-B89F-4C3AFCC84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809750"/>
            <a:ext cx="5564707" cy="3505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Hướng dẫn phòng, tránh sạt lở đất">
            <a:extLst>
              <a:ext uri="{FF2B5EF4-FFF2-40B4-BE49-F238E27FC236}">
                <a16:creationId xmlns:a16="http://schemas.microsoft.com/office/drawing/2014/main" id="{603667A1-A000-24ED-821A-DAC911FC8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7" y="1885949"/>
            <a:ext cx="5167313" cy="3444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ACC23E-3522-6CF9-3365-46CA34952B07}"/>
              </a:ext>
            </a:extLst>
          </p:cNvPr>
          <p:cNvSpPr txBox="1">
            <a:spLocks noChangeArrowheads="1"/>
          </p:cNvSpPr>
          <p:nvPr/>
        </p:nvSpPr>
        <p:spPr bwMode="auto">
          <a:xfrm>
            <a:off x="7282850" y="5585001"/>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defTabSz="609585"/>
            <a:r>
              <a:rPr lang="en-US" altLang="en-US" sz="4000" dirty="0" err="1">
                <a:solidFill>
                  <a:srgbClr val="FF0000"/>
                </a:solidFill>
                <a:latin typeface="Cambria" panose="02040503050406030204" pitchFamily="18" charset="0"/>
                <a:ea typeface="Cambria" panose="02040503050406030204" pitchFamily="18" charset="0"/>
              </a:rPr>
              <a:t>Sạt</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lở</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đất</a:t>
            </a:r>
            <a:endParaRPr lang="en-US" alt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811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1605950" y="5146851"/>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Sương</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muối</a:t>
            </a:r>
            <a:endParaRPr kumimoji="0" lang="en-US"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2050" name="Picture 2" descr="Sương muối có mặn không?">
            <a:extLst>
              <a:ext uri="{FF2B5EF4-FFF2-40B4-BE49-F238E27FC236}">
                <a16:creationId xmlns:a16="http://schemas.microsoft.com/office/drawing/2014/main" id="{D14DAD8B-90CF-5CD2-2B37-6E673AC4E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4" y="981074"/>
            <a:ext cx="5872163" cy="391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Các tỉnh, thành miền Bắc tăng cường phòng, chống rét đậm, rét hại - Báo Đại  biểu Nhân dân">
            <a:extLst>
              <a:ext uri="{FF2B5EF4-FFF2-40B4-BE49-F238E27FC236}">
                <a16:creationId xmlns:a16="http://schemas.microsoft.com/office/drawing/2014/main" id="{61676800-C9D4-2F0C-90C5-36CF638F2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039" y="1109663"/>
            <a:ext cx="5646320" cy="3757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D79E60-C72B-2C55-97B2-FCB5367C591C}"/>
              </a:ext>
            </a:extLst>
          </p:cNvPr>
          <p:cNvSpPr txBox="1">
            <a:spLocks noChangeArrowheads="1"/>
          </p:cNvSpPr>
          <p:nvPr/>
        </p:nvSpPr>
        <p:spPr bwMode="auto">
          <a:xfrm>
            <a:off x="7320950" y="5061126"/>
            <a:ext cx="4232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Rét</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đậm</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rét</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hại</a:t>
            </a:r>
            <a:endParaRPr kumimoji="0" lang="en-US"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4046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39641F-7677-06F3-A684-363A78EED79A}"/>
              </a:ext>
            </a:extLst>
          </p:cNvPr>
          <p:cNvSpPr/>
          <p:nvPr/>
        </p:nvSpPr>
        <p:spPr>
          <a:xfrm>
            <a:off x="3209925" y="219076"/>
            <a:ext cx="5286375" cy="1028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Biện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phòng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grpSp>
        <p:nvGrpSpPr>
          <p:cNvPr id="22" name="Group 21">
            <a:extLst>
              <a:ext uri="{FF2B5EF4-FFF2-40B4-BE49-F238E27FC236}">
                <a16:creationId xmlns:a16="http://schemas.microsoft.com/office/drawing/2014/main" id="{2E7A7285-8386-AC63-C84F-C356BA56AEED}"/>
              </a:ext>
            </a:extLst>
          </p:cNvPr>
          <p:cNvGrpSpPr/>
          <p:nvPr/>
        </p:nvGrpSpPr>
        <p:grpSpPr>
          <a:xfrm>
            <a:off x="1724026" y="1238250"/>
            <a:ext cx="8353424" cy="1238249"/>
            <a:chOff x="2471738" y="1228726"/>
            <a:chExt cx="6967537" cy="1152524"/>
          </a:xfrm>
        </p:grpSpPr>
        <p:cxnSp>
          <p:nvCxnSpPr>
            <p:cNvPr id="6" name="Straight Connector 5">
              <a:extLst>
                <a:ext uri="{FF2B5EF4-FFF2-40B4-BE49-F238E27FC236}">
                  <a16:creationId xmlns:a16="http://schemas.microsoft.com/office/drawing/2014/main" id="{D57B1015-D05E-850B-307B-2E21414D2762}"/>
                </a:ext>
              </a:extLst>
            </p:cNvPr>
            <p:cNvCxnSpPr>
              <a:cxnSpLocks/>
            </p:cNvCxnSpPr>
            <p:nvPr/>
          </p:nvCxnSpPr>
          <p:spPr>
            <a:xfrm>
              <a:off x="5986463" y="1228726"/>
              <a:ext cx="0" cy="1133474"/>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DEE631-5338-E566-827A-0740EE8BF790}"/>
                </a:ext>
              </a:extLst>
            </p:cNvPr>
            <p:cNvCxnSpPr>
              <a:cxnSpLocks/>
            </p:cNvCxnSpPr>
            <p:nvPr/>
          </p:nvCxnSpPr>
          <p:spPr>
            <a:xfrm>
              <a:off x="2486025" y="1895475"/>
              <a:ext cx="695325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DB050F1-610D-F447-647B-E9CCEABBF3C8}"/>
                </a:ext>
              </a:extLst>
            </p:cNvPr>
            <p:cNvCxnSpPr>
              <a:cxnSpLocks/>
            </p:cNvCxnSpPr>
            <p:nvPr/>
          </p:nvCxnSpPr>
          <p:spPr>
            <a:xfrm>
              <a:off x="2471738" y="1866901"/>
              <a:ext cx="0" cy="47624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398F68A-A564-FE12-3D8E-7F22C8324895}"/>
                </a:ext>
              </a:extLst>
            </p:cNvPr>
            <p:cNvCxnSpPr>
              <a:cxnSpLocks/>
            </p:cNvCxnSpPr>
            <p:nvPr/>
          </p:nvCxnSpPr>
          <p:spPr>
            <a:xfrm>
              <a:off x="9430971" y="1866901"/>
              <a:ext cx="0" cy="51434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A1311FBD-6090-0073-AC98-0BA5A6654B35}"/>
              </a:ext>
            </a:extLst>
          </p:cNvPr>
          <p:cNvSpPr/>
          <p:nvPr/>
        </p:nvSpPr>
        <p:spPr>
          <a:xfrm>
            <a:off x="971551" y="2343150"/>
            <a:ext cx="1609724" cy="249554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Trồng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rừng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rừng</a:t>
            </a:r>
            <a:endParaRPr lang="en-US" sz="3200" b="1" dirty="0">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D0F90F81-115E-E37A-E283-876843AC77B2}"/>
              </a:ext>
            </a:extLst>
          </p:cNvPr>
          <p:cNvCxnSpPr>
            <a:cxnSpLocks/>
          </p:cNvCxnSpPr>
          <p:nvPr/>
        </p:nvCxnSpPr>
        <p:spPr>
          <a:xfrm>
            <a:off x="3812000" y="1943100"/>
            <a:ext cx="0" cy="428625"/>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541B05D-192B-2798-98CC-D351157CCCF9}"/>
              </a:ext>
            </a:extLst>
          </p:cNvPr>
          <p:cNvSpPr/>
          <p:nvPr/>
        </p:nvSpPr>
        <p:spPr>
          <a:xfrm>
            <a:off x="2924176" y="2362200"/>
            <a:ext cx="1676400" cy="249554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Xây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dựng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trình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thủy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lợi</a:t>
            </a:r>
            <a:endParaRPr lang="en-US" sz="3200" b="1"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DDE7CDEA-4478-C63C-D238-514A4A88AD84}"/>
              </a:ext>
            </a:extLst>
          </p:cNvPr>
          <p:cNvSpPr/>
          <p:nvPr/>
        </p:nvSpPr>
        <p:spPr>
          <a:xfrm>
            <a:off x="4848225" y="2333625"/>
            <a:ext cx="2095499" cy="30861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libri" panose="020F0502020204030204" pitchFamily="34" charset="0"/>
                <a:cs typeface="Calibri" panose="020F0502020204030204" pitchFamily="34" charset="0"/>
              </a:rPr>
              <a:t>Di </a:t>
            </a:r>
            <a:r>
              <a:rPr lang="en-US" sz="3200" b="1" dirty="0" err="1">
                <a:latin typeface="Calibri" panose="020F0502020204030204" pitchFamily="34" charset="0"/>
                <a:cs typeface="Calibri" panose="020F0502020204030204" pitchFamily="34" charset="0"/>
              </a:rPr>
              <a:t>chuyển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khỏi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cơ</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cxnSp>
        <p:nvCxnSpPr>
          <p:cNvPr id="30" name="Straight Connector 29">
            <a:extLst>
              <a:ext uri="{FF2B5EF4-FFF2-40B4-BE49-F238E27FC236}">
                <a16:creationId xmlns:a16="http://schemas.microsoft.com/office/drawing/2014/main" id="{7C10B848-95BC-DE3B-10E8-9281210C2B6D}"/>
              </a:ext>
            </a:extLst>
          </p:cNvPr>
          <p:cNvCxnSpPr>
            <a:cxnSpLocks/>
          </p:cNvCxnSpPr>
          <p:nvPr/>
        </p:nvCxnSpPr>
        <p:spPr>
          <a:xfrm>
            <a:off x="8126825" y="1924051"/>
            <a:ext cx="0" cy="485774"/>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CA11646-A32E-6F69-E324-79F15B7736C8}"/>
              </a:ext>
            </a:extLst>
          </p:cNvPr>
          <p:cNvSpPr/>
          <p:nvPr/>
        </p:nvSpPr>
        <p:spPr>
          <a:xfrm>
            <a:off x="7239000" y="2400300"/>
            <a:ext cx="1828799" cy="38481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Sử</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dụng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kiệm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hiệu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quả</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endParaRPr lang="en-US" sz="3200" b="1" dirty="0">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69EC72D4-F88C-D503-7E29-D23FC3A96D7E}"/>
              </a:ext>
            </a:extLst>
          </p:cNvPr>
          <p:cNvSpPr/>
          <p:nvPr/>
        </p:nvSpPr>
        <p:spPr>
          <a:xfrm>
            <a:off x="9391651" y="2438400"/>
            <a:ext cx="2371724" cy="388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Giáo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dục</a:t>
            </a:r>
            <a:r>
              <a:rPr lang="en-US" sz="3200" b="1" dirty="0">
                <a:latin typeface="Calibri" panose="020F0502020204030204" pitchFamily="34" charset="0"/>
                <a:cs typeface="Calibri" panose="020F0502020204030204" pitchFamily="34" charset="0"/>
              </a:rPr>
              <a:t> ý </a:t>
            </a:r>
            <a:r>
              <a:rPr lang="en-US" sz="3200" b="1" dirty="0" err="1">
                <a:latin typeface="Calibri" panose="020F0502020204030204" pitchFamily="34" charset="0"/>
                <a:cs typeface="Calibri" panose="020F0502020204030204" pitchFamily="34" charset="0"/>
              </a:rPr>
              <a:t>thức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phòng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spTree>
    <p:extLst>
      <p:ext uri="{BB962C8B-B14F-4D97-AF65-F5344CB8AC3E}">
        <p14:creationId xmlns:p14="http://schemas.microsoft.com/office/powerpoint/2010/main" val="54299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par>
                                <p:cTn id="36" presetID="22" presetClass="entr" presetSubtype="4"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7" grpId="0" animBg="1"/>
      <p:bldP spid="28" grpId="0" animBg="1"/>
      <p:bldP spid="31"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A38E-3D8D-B98E-F61C-68FD9F3B160F}"/>
              </a:ext>
            </a:extLst>
          </p:cNvPr>
          <p:cNvPicPr>
            <a:picLocks noChangeAspect="1"/>
          </p:cNvPicPr>
          <p:nvPr/>
        </p:nvPicPr>
        <p:blipFill>
          <a:blip r:embed="rId3"/>
          <a:stretch>
            <a:fillRect/>
          </a:stretch>
        </p:blipFill>
        <p:spPr>
          <a:xfrm>
            <a:off x="4892531" y="2320959"/>
            <a:ext cx="6255038" cy="2139881"/>
          </a:xfrm>
          <a:prstGeom prst="rect">
            <a:avLst/>
          </a:prstGeom>
        </p:spPr>
      </p:pic>
    </p:spTree>
    <p:extLst>
      <p:ext uri="{BB962C8B-B14F-4D97-AF65-F5344CB8AC3E}">
        <p14:creationId xmlns:p14="http://schemas.microsoft.com/office/powerpoint/2010/main" val="424838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EF3A6E12-5D23-A257-3F3E-6E61EFD00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43901" y="2418625"/>
            <a:ext cx="2199880" cy="4151586"/>
          </a:xfrm>
          <a:prstGeom prst="rect">
            <a:avLst/>
          </a:prstGeom>
        </p:spPr>
      </p:pic>
      <p:grpSp>
        <p:nvGrpSpPr>
          <p:cNvPr id="4" name="Group 3">
            <a:extLst>
              <a:ext uri="{FF2B5EF4-FFF2-40B4-BE49-F238E27FC236}">
                <a16:creationId xmlns:a16="http://schemas.microsoft.com/office/drawing/2014/main" id="{EB7F5C40-002E-D7D8-B211-5DEAB8B9DBBD}"/>
              </a:ext>
            </a:extLst>
          </p:cNvPr>
          <p:cNvGrpSpPr/>
          <p:nvPr/>
        </p:nvGrpSpPr>
        <p:grpSpPr>
          <a:xfrm>
            <a:off x="2011018" y="0"/>
            <a:ext cx="7323482" cy="5140205"/>
            <a:chOff x="4787484" y="-528220"/>
            <a:chExt cx="4254697" cy="2938182"/>
          </a:xfrm>
        </p:grpSpPr>
        <p:pic>
          <p:nvPicPr>
            <p:cNvPr id="6" name="图片 6">
              <a:extLst>
                <a:ext uri="{FF2B5EF4-FFF2-40B4-BE49-F238E27FC236}">
                  <a16:creationId xmlns:a16="http://schemas.microsoft.com/office/drawing/2014/main" id="{A2C644F1-07F5-654E-BC51-D7C6BDDEFA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8489" flipH="1">
              <a:off x="4787484" y="-528220"/>
              <a:ext cx="4254697" cy="2938182"/>
            </a:xfrm>
            <a:prstGeom prst="rect">
              <a:avLst/>
            </a:prstGeom>
            <a:effectLst>
              <a:glow rad="63500">
                <a:schemeClr val="accent1">
                  <a:satMod val="175000"/>
                  <a:alpha val="40000"/>
                </a:schemeClr>
              </a:glow>
            </a:effectLst>
          </p:spPr>
        </p:pic>
        <p:sp>
          <p:nvSpPr>
            <p:cNvPr id="7" name="Rectangle 6">
              <a:extLst>
                <a:ext uri="{FF2B5EF4-FFF2-40B4-BE49-F238E27FC236}">
                  <a16:creationId xmlns:a16="http://schemas.microsoft.com/office/drawing/2014/main" id="{EA888112-A51C-68B1-0C97-F1C1E5FBB387}"/>
                </a:ext>
              </a:extLst>
            </p:cNvPr>
            <p:cNvSpPr/>
            <p:nvPr/>
          </p:nvSpPr>
          <p:spPr>
            <a:xfrm>
              <a:off x="5384403" y="512122"/>
              <a:ext cx="2966065" cy="897230"/>
            </a:xfrm>
            <a:prstGeom prst="rect">
              <a:avLst/>
            </a:prstGeom>
          </p:spPr>
          <p:txBody>
            <a:bodyPr wrap="square">
              <a:spAutoFit/>
            </a:bodyPr>
            <a:lstStyle/>
            <a:p>
              <a:pPr algn="just">
                <a:spcBef>
                  <a:spcPct val="50000"/>
                </a:spcBef>
              </a:pP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Nếu</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đi</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du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lịch</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ở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thị</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xã</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Sa Pa,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em</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sẽ</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chọn</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đi</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vào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mùa</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nào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trong</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năm</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Vì</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sao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a:t>
              </a:r>
              <a:endParaRPr lang="en-US" altLang="en-US" sz="3200" b="1" dirty="0">
                <a:solidFill>
                  <a:srgbClr val="FF0000"/>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402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63F520-70CF-0FCB-3E4E-A971C3A9BD94}"/>
              </a:ext>
            </a:extLst>
          </p:cNvPr>
          <p:cNvPicPr>
            <a:picLocks noChangeAspect="1"/>
          </p:cNvPicPr>
          <p:nvPr/>
        </p:nvPicPr>
        <p:blipFill>
          <a:blip r:embed="rId3"/>
          <a:stretch>
            <a:fillRect/>
          </a:stretch>
        </p:blipFill>
        <p:spPr>
          <a:xfrm>
            <a:off x="1562100" y="1901129"/>
            <a:ext cx="8976804" cy="1208255"/>
          </a:xfrm>
          <a:prstGeom prst="rect">
            <a:avLst/>
          </a:prstGeom>
        </p:spPr>
      </p:pic>
      <p:pic>
        <p:nvPicPr>
          <p:cNvPr id="8" name="Picture 7" descr="Picture1hh">
            <a:extLst>
              <a:ext uri="{FF2B5EF4-FFF2-40B4-BE49-F238E27FC236}">
                <a16:creationId xmlns:a16="http://schemas.microsoft.com/office/drawing/2014/main" id="{A18B0F6B-B083-7149-B3A1-2FA9A1B3C54D}"/>
              </a:ext>
            </a:extLst>
          </p:cNvPr>
          <p:cNvPicPr>
            <a:picLocks noChangeAspect="1"/>
          </p:cNvPicPr>
          <p:nvPr/>
        </p:nvPicPr>
        <p:blipFill>
          <a:blip r:embed="rId4"/>
          <a:stretch>
            <a:fillRect/>
          </a:stretch>
        </p:blipFill>
        <p:spPr>
          <a:xfrm>
            <a:off x="4117339" y="2914649"/>
            <a:ext cx="4159885" cy="3525265"/>
          </a:xfrm>
          <a:prstGeom prst="rect">
            <a:avLst/>
          </a:prstGeom>
        </p:spPr>
      </p:pic>
    </p:spTree>
    <p:extLst>
      <p:ext uri="{BB962C8B-B14F-4D97-AF65-F5344CB8AC3E}">
        <p14:creationId xmlns:p14="http://schemas.microsoft.com/office/powerpoint/2010/main" val="199003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U LỊCH SAPA -">
            <a:hlinkClick r:id="" action="ppaction://media"/>
            <a:extLst>
              <a:ext uri="{FF2B5EF4-FFF2-40B4-BE49-F238E27FC236}">
                <a16:creationId xmlns:a16="http://schemas.microsoft.com/office/drawing/2014/main" id="{2D7A6AB0-F19D-1742-6958-D1AF09B7F8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7759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EFABD-0B64-C54A-1E45-428BDF483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2690" y="752475"/>
            <a:ext cx="9502207" cy="5122955"/>
          </a:xfrm>
          <a:prstGeom prst="rect">
            <a:avLst/>
          </a:prstGeom>
        </p:spPr>
      </p:pic>
      <p:pic>
        <p:nvPicPr>
          <p:cNvPr id="11" name="Picture 10">
            <a:extLst>
              <a:ext uri="{FF2B5EF4-FFF2-40B4-BE49-F238E27FC236}">
                <a16:creationId xmlns:a16="http://schemas.microsoft.com/office/drawing/2014/main" id="{250C50D9-5239-F94D-D73F-0DEAF4FEEB8D}"/>
              </a:ext>
            </a:extLst>
          </p:cNvPr>
          <p:cNvPicPr>
            <a:picLocks noChangeAspect="1"/>
          </p:cNvPicPr>
          <p:nvPr/>
        </p:nvPicPr>
        <p:blipFill>
          <a:blip r:embed="rId4"/>
          <a:stretch>
            <a:fillRect/>
          </a:stretch>
        </p:blipFill>
        <p:spPr>
          <a:xfrm>
            <a:off x="5988319" y="2526327"/>
            <a:ext cx="5511262" cy="1938696"/>
          </a:xfrm>
          <a:prstGeom prst="rect">
            <a:avLst/>
          </a:prstGeom>
        </p:spPr>
      </p:pic>
    </p:spTree>
    <p:extLst>
      <p:ext uri="{BB962C8B-B14F-4D97-AF65-F5344CB8AC3E}">
        <p14:creationId xmlns:p14="http://schemas.microsoft.com/office/powerpoint/2010/main" val="254009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696FA8-EBB7-4698-B866-F6CCFA09A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ontent Placeholder 12">
            <a:extLst>
              <a:ext uri="{FF2B5EF4-FFF2-40B4-BE49-F238E27FC236}">
                <a16:creationId xmlns:a16="http://schemas.microsoft.com/office/drawing/2014/main" id="{5A1AB604-F241-4461-A99C-D93568FF1ED4}"/>
              </a:ext>
            </a:extLst>
          </p:cNvPr>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rot="19540099">
            <a:off x="0" y="7038975"/>
            <a:ext cx="1800225" cy="1290638"/>
          </a:xfrm>
          <a:prstGeom prst="rect">
            <a:avLst/>
          </a:prstGeom>
        </p:spPr>
      </p:pic>
      <p:pic>
        <p:nvPicPr>
          <p:cNvPr id="12" name="StarWarsMainSong-Williams_3dkp">
            <a:hlinkClick r:id="" action="ppaction://media"/>
            <a:extLst>
              <a:ext uri="{FF2B5EF4-FFF2-40B4-BE49-F238E27FC236}">
                <a16:creationId xmlns:a16="http://schemas.microsoft.com/office/drawing/2014/main" id="{480A3E1C-6B00-429B-A1DA-83DE2479C5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0472" y="5867272"/>
            <a:ext cx="776424" cy="776424"/>
          </a:xfrm>
          <a:prstGeom prst="rect">
            <a:avLst/>
          </a:prstGeom>
        </p:spPr>
      </p:pic>
      <p:pic>
        <p:nvPicPr>
          <p:cNvPr id="3" name="Picture 2">
            <a:extLst>
              <a:ext uri="{FF2B5EF4-FFF2-40B4-BE49-F238E27FC236}">
                <a16:creationId xmlns:a16="http://schemas.microsoft.com/office/drawing/2014/main" id="{FF9B053A-5DD8-4287-8390-32AF6419FE32}"/>
              </a:ext>
            </a:extLst>
          </p:cNvPr>
          <p:cNvPicPr>
            <a:picLocks noChangeAspect="1"/>
          </p:cNvPicPr>
          <p:nvPr/>
        </p:nvPicPr>
        <p:blipFill>
          <a:blip r:embed="rId8"/>
          <a:stretch>
            <a:fillRect/>
          </a:stretch>
        </p:blipFill>
        <p:spPr>
          <a:xfrm>
            <a:off x="4902011" y="2198368"/>
            <a:ext cx="5273497" cy="1438781"/>
          </a:xfrm>
          <a:prstGeom prst="rect">
            <a:avLst/>
          </a:prstGeom>
        </p:spPr>
      </p:pic>
      <p:pic>
        <p:nvPicPr>
          <p:cNvPr id="4" name="Picture 3">
            <a:extLst>
              <a:ext uri="{FF2B5EF4-FFF2-40B4-BE49-F238E27FC236}">
                <a16:creationId xmlns:a16="http://schemas.microsoft.com/office/drawing/2014/main" id="{E9C16779-3042-49D0-B4E3-00A8F1E1F2C2}"/>
              </a:ext>
            </a:extLst>
          </p:cNvPr>
          <p:cNvPicPr>
            <a:picLocks noChangeAspect="1"/>
          </p:cNvPicPr>
          <p:nvPr/>
        </p:nvPicPr>
        <p:blipFill>
          <a:blip r:embed="rId9"/>
          <a:stretch>
            <a:fillRect/>
          </a:stretch>
        </p:blipFill>
        <p:spPr>
          <a:xfrm>
            <a:off x="3429000" y="3413760"/>
            <a:ext cx="6705600" cy="1795370"/>
          </a:xfrm>
          <a:prstGeom prst="rect">
            <a:avLst/>
          </a:prstGeom>
        </p:spPr>
      </p:pic>
      <p:pic>
        <p:nvPicPr>
          <p:cNvPr id="13" name="Picture 12">
            <a:extLst>
              <a:ext uri="{FF2B5EF4-FFF2-40B4-BE49-F238E27FC236}">
                <a16:creationId xmlns:a16="http://schemas.microsoft.com/office/drawing/2014/main" id="{9CA1E262-1272-4473-832A-F0FA4FFBAFCB}"/>
              </a:ext>
            </a:extLst>
          </p:cNvPr>
          <p:cNvPicPr>
            <a:picLocks noChangeAspect="1"/>
          </p:cNvPicPr>
          <p:nvPr/>
        </p:nvPicPr>
        <p:blipFill>
          <a:blip r:embed="rId10"/>
          <a:stretch>
            <a:fillRect/>
          </a:stretch>
        </p:blipFill>
        <p:spPr>
          <a:xfrm rot="21285772" flipH="1">
            <a:off x="935922" y="914598"/>
            <a:ext cx="4274689" cy="4006323"/>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3A9D39A-88AE-4C0C-A918-7B97F929F88D}"/>
              </a:ext>
            </a:extLst>
          </p:cNvPr>
          <p:cNvPicPr>
            <a:picLocks noChangeAspect="1"/>
          </p:cNvPicPr>
          <p:nvPr/>
        </p:nvPicPr>
        <p:blipFill>
          <a:blip r:embed="rId11"/>
          <a:stretch>
            <a:fillRect/>
          </a:stretch>
        </p:blipFill>
        <p:spPr>
          <a:xfrm rot="6808279">
            <a:off x="8538636" y="-2078429"/>
            <a:ext cx="1561383" cy="1531925"/>
          </a:xfrm>
          <a:prstGeom prst="rect">
            <a:avLst/>
          </a:prstGeom>
        </p:spPr>
      </p:pic>
      <p:pic>
        <p:nvPicPr>
          <p:cNvPr id="15" name="Picture 14">
            <a:extLst>
              <a:ext uri="{FF2B5EF4-FFF2-40B4-BE49-F238E27FC236}">
                <a16:creationId xmlns:a16="http://schemas.microsoft.com/office/drawing/2014/main" id="{2CB747AC-A23C-404B-9F53-97DBDB668D84}"/>
              </a:ext>
            </a:extLst>
          </p:cNvPr>
          <p:cNvPicPr>
            <a:picLocks noChangeAspect="1"/>
          </p:cNvPicPr>
          <p:nvPr/>
        </p:nvPicPr>
        <p:blipFill>
          <a:blip r:embed="rId11"/>
          <a:stretch>
            <a:fillRect/>
          </a:stretch>
        </p:blipFill>
        <p:spPr>
          <a:xfrm rot="8987376">
            <a:off x="12858651" y="1432407"/>
            <a:ext cx="1561383" cy="1531925"/>
          </a:xfrm>
          <a:prstGeom prst="rect">
            <a:avLst/>
          </a:prstGeom>
        </p:spPr>
      </p:pic>
      <p:pic>
        <p:nvPicPr>
          <p:cNvPr id="16" name="Picture 15">
            <a:extLst>
              <a:ext uri="{FF2B5EF4-FFF2-40B4-BE49-F238E27FC236}">
                <a16:creationId xmlns:a16="http://schemas.microsoft.com/office/drawing/2014/main" id="{3C461EC5-D54C-4648-89EC-29E6E0626DFB}"/>
              </a:ext>
            </a:extLst>
          </p:cNvPr>
          <p:cNvPicPr>
            <a:picLocks noChangeAspect="1"/>
          </p:cNvPicPr>
          <p:nvPr/>
        </p:nvPicPr>
        <p:blipFill>
          <a:blip r:embed="rId11"/>
          <a:stretch>
            <a:fillRect/>
          </a:stretch>
        </p:blipFill>
        <p:spPr>
          <a:xfrm rot="8987376">
            <a:off x="12318983" y="-1820721"/>
            <a:ext cx="1561383" cy="1531925"/>
          </a:xfrm>
          <a:prstGeom prst="rect">
            <a:avLst/>
          </a:prstGeom>
        </p:spPr>
      </p:pic>
    </p:spTree>
    <p:extLst>
      <p:ext uri="{BB962C8B-B14F-4D97-AF65-F5344CB8AC3E}">
        <p14:creationId xmlns:p14="http://schemas.microsoft.com/office/powerpoint/2010/main" val="153580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14:presetBounceEnd="77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77000">
                                          <p:cBhvr additive="base">
                                            <p:cTn id="11" dur="1500" fill="hold"/>
                                            <p:tgtEl>
                                              <p:spTgt spid="15"/>
                                            </p:tgtEl>
                                            <p:attrNameLst>
                                              <p:attrName>ppt_x</p:attrName>
                                            </p:attrNameLst>
                                          </p:cBhvr>
                                          <p:tavLst>
                                            <p:tav tm="0">
                                              <p:val>
                                                <p:strVal val="0-#ppt_w/2"/>
                                              </p:val>
                                            </p:tav>
                                            <p:tav tm="100000">
                                              <p:val>
                                                <p:strVal val="#ppt_x"/>
                                              </p:val>
                                            </p:tav>
                                          </p:tavLst>
                                        </p:anim>
                                        <p:anim calcmode="lin" valueType="num" p14:bounceEnd="77000">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77000">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14:bounceEnd="77000">
                                          <p:cBhvr additive="base">
                                            <p:cTn id="15" dur="1500" fill="hold"/>
                                            <p:tgtEl>
                                              <p:spTgt spid="16"/>
                                            </p:tgtEl>
                                            <p:attrNameLst>
                                              <p:attrName>ppt_x</p:attrName>
                                            </p:attrNameLst>
                                          </p:cBhvr>
                                          <p:tavLst>
                                            <p:tav tm="0">
                                              <p:val>
                                                <p:strVal val="0-#ppt_w/2"/>
                                              </p:val>
                                            </p:tav>
                                            <p:tav tm="100000">
                                              <p:val>
                                                <p:strVal val="#ppt_x"/>
                                              </p:val>
                                            </p:tav>
                                          </p:tavLst>
                                        </p:anim>
                                        <p:anim calcmode="lin" valueType="num" p14:bounceEnd="77000">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77000">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14:bounceEnd="77000">
                                          <p:cBhvr additive="base">
                                            <p:cTn id="19" dur="1500" fill="hold"/>
                                            <p:tgtEl>
                                              <p:spTgt spid="14"/>
                                            </p:tgtEl>
                                            <p:attrNameLst>
                                              <p:attrName>ppt_x</p:attrName>
                                            </p:attrNameLst>
                                          </p:cBhvr>
                                          <p:tavLst>
                                            <p:tav tm="0">
                                              <p:val>
                                                <p:strVal val="0-#ppt_w/2"/>
                                              </p:val>
                                            </p:tav>
                                            <p:tav tm="100000">
                                              <p:val>
                                                <p:strVal val="#ppt_x"/>
                                              </p:val>
                                            </p:tav>
                                          </p:tavLst>
                                        </p:anim>
                                        <p:anim calcmode="lin" valueType="num" p14:bounceEnd="77000">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72000">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14:bounceEnd="72000">
                                          <p:cBhvr additive="base">
                                            <p:cTn id="23" dur="1500" fill="hold"/>
                                            <p:tgtEl>
                                              <p:spTgt spid="13"/>
                                            </p:tgtEl>
                                            <p:attrNameLst>
                                              <p:attrName>ppt_x</p:attrName>
                                            </p:attrNameLst>
                                          </p:cBhvr>
                                          <p:tavLst>
                                            <p:tav tm="0">
                                              <p:val>
                                                <p:strVal val="0-#ppt_w/2"/>
                                              </p:val>
                                            </p:tav>
                                            <p:tav tm="100000">
                                              <p:val>
                                                <p:strVal val="#ppt_x"/>
                                              </p:val>
                                            </p:tav>
                                          </p:tavLst>
                                        </p:anim>
                                        <p:anim calcmode="lin" valueType="num" p14:bounceEnd="72000">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14:presetBounceEnd="72000">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14:bounceEnd="72000">
                                          <p:cBhvr additive="base">
                                            <p:cTn id="27" dur="1500" fill="hold"/>
                                            <p:tgtEl>
                                              <p:spTgt spid="3"/>
                                            </p:tgtEl>
                                            <p:attrNameLst>
                                              <p:attrName>ppt_x</p:attrName>
                                            </p:attrNameLst>
                                          </p:cBhvr>
                                          <p:tavLst>
                                            <p:tav tm="0">
                                              <p:val>
                                                <p:strVal val="0-#ppt_w/2"/>
                                              </p:val>
                                            </p:tav>
                                            <p:tav tm="100000">
                                              <p:val>
                                                <p:strVal val="#ppt_x"/>
                                              </p:val>
                                            </p:tav>
                                          </p:tavLst>
                                        </p:anim>
                                        <p:anim calcmode="lin" valueType="num" p14:bounceEnd="72000">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72000">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14:bounceEnd="72000">
                                          <p:cBhvr additive="base">
                                            <p:cTn id="31" dur="1500" fill="hold"/>
                                            <p:tgtEl>
                                              <p:spTgt spid="4"/>
                                            </p:tgtEl>
                                            <p:attrNameLst>
                                              <p:attrName>ppt_x</p:attrName>
                                            </p:attrNameLst>
                                          </p:cBhvr>
                                          <p:tavLst>
                                            <p:tav tm="0">
                                              <p:val>
                                                <p:strVal val="0-#ppt_w/2"/>
                                              </p:val>
                                            </p:tav>
                                            <p:tav tm="100000">
                                              <p:val>
                                                <p:strVal val="#ppt_x"/>
                                              </p:val>
                                            </p:tav>
                                          </p:tavLst>
                                        </p:anim>
                                        <p:anim calcmode="lin" valueType="num" p14:bounceEnd="72000">
                                          <p:cBhvr additive="base">
                                            <p:cTn id="3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3" repeatCount="indefinite" fill="hold" display="0">
                      <p:stCondLst>
                        <p:cond delay="indefinite"/>
                      </p:stCondLst>
                      <p:endCondLst>
                        <p:cond evt="onStopAudio" delay="0">
                          <p:tgtEl>
                            <p:sldTgt/>
                          </p:tgtEl>
                        </p:cond>
                      </p:endCondLst>
                    </p:cTn>
                    <p:tgtEl>
                      <p:spTgt spid="1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0-#ppt_w/2"/>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500" fill="hold"/>
                                            <p:tgtEl>
                                              <p:spTgt spid="3"/>
                                            </p:tgtEl>
                                            <p:attrNameLst>
                                              <p:attrName>ppt_x</p:attrName>
                                            </p:attrNameLst>
                                          </p:cBhvr>
                                          <p:tavLst>
                                            <p:tav tm="0">
                                              <p:val>
                                                <p:strVal val="0-#ppt_w/2"/>
                                              </p:val>
                                            </p:tav>
                                            <p:tav tm="100000">
                                              <p:val>
                                                <p:strVal val="#ppt_x"/>
                                              </p:val>
                                            </p:tav>
                                          </p:tavLst>
                                        </p:anim>
                                        <p:anim calcmode="lin" valueType="num">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3" repeatCount="indefinite" fill="hold" display="0">
                      <p:stCondLst>
                        <p:cond delay="indefinite"/>
                      </p:stCondLst>
                      <p:endCondLst>
                        <p:cond evt="onStopAudio" delay="0">
                          <p:tgtEl>
                            <p:sldTgt/>
                          </p:tgtEl>
                        </p:cond>
                      </p:endCondLst>
                    </p:cTn>
                    <p:tgtEl>
                      <p:spTgt spid="12"/>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2057399" y="99391"/>
            <a:ext cx="9727233" cy="1053548"/>
          </a:xfrm>
          <a:prstGeom prst="round2DiagRect">
            <a:avLst>
              <a:gd name="adj1" fmla="val 39572"/>
              <a:gd name="adj2" fmla="val 0"/>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Loại</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đất</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chính</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của</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vùng</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Trung</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du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miền</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núi</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Bắc</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bộ</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đất</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gì</a:t>
            </a:r>
            <a:r>
              <a:rPr lang="en-US" altLang="en-US" sz="3600" b="1" dirty="0">
                <a:solidFill>
                  <a:srgbClr val="FF0000"/>
                </a:solidFill>
                <a:latin typeface="Calibri" panose="020F0502020204030204" pitchFamily="34" charset="0"/>
                <a:ea typeface="微软雅黑"/>
                <a:cs typeface="Calibri" panose="020F0502020204030204" pitchFamily="34" charset="0"/>
              </a:rPr>
              <a:t>?</a:t>
            </a:r>
            <a:endPar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714" y="223185"/>
            <a:ext cx="1846928" cy="1846928"/>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075" y="1984364"/>
            <a:ext cx="849496" cy="4706480"/>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833" y="1983024"/>
            <a:ext cx="849980" cy="4709160"/>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0" y="5773738"/>
            <a:ext cx="1801813" cy="1290637"/>
          </a:xfrm>
          <a:prstGeom prst="rect">
            <a:avLst/>
          </a:prstGeom>
        </p:spPr>
      </p:pic>
      <p:sp>
        <p:nvSpPr>
          <p:cNvPr id="12" name="Dap An A - 9Slide.vn">
            <a:extLst>
              <a:ext uri="{FF2B5EF4-FFF2-40B4-BE49-F238E27FC236}">
                <a16:creationId xmlns:a16="http://schemas.microsoft.com/office/drawing/2014/main" id="{6176446E-A115-45F0-AB68-C5D364CE22F9}"/>
              </a:ext>
            </a:extLst>
          </p:cNvPr>
          <p:cNvSpPr/>
          <p:nvPr/>
        </p:nvSpPr>
        <p:spPr>
          <a:xfrm>
            <a:off x="1871642" y="1411357"/>
            <a:ext cx="10017152" cy="1369099"/>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54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endParaRPr>
          </a:p>
          <a:p>
            <a:pPr marL="742950" marR="0" lvl="0" indent="-742950" algn="ctr" defTabSz="914400" rtl="0" eaLnBrk="1" fontAlgn="auto" latinLnBrk="0" hangingPunct="1">
              <a:lnSpc>
                <a:spcPct val="100000"/>
              </a:lnSpc>
              <a:spcBef>
                <a:spcPts val="600"/>
              </a:spcBef>
              <a:spcAft>
                <a:spcPts val="0"/>
              </a:spcAft>
              <a:buClrTx/>
              <a:buSzTx/>
              <a:buFontTx/>
              <a:buAutoNum type="alphaUcPeriod"/>
              <a:tabLst/>
              <a:defRPr/>
            </a:pPr>
            <a:r>
              <a:rPr lang="en-US" altLang="en-US" sz="5400" b="1" dirty="0" err="1">
                <a:solidFill>
                  <a:prstClr val="black"/>
                </a:solidFill>
                <a:latin typeface="Calibri" panose="020F0502020204030204" pitchFamily="34" charset="0"/>
                <a:ea typeface="微软雅黑"/>
                <a:cs typeface="Calibri" panose="020F0502020204030204" pitchFamily="34" charset="0"/>
              </a:rPr>
              <a:t>Đất</a:t>
            </a:r>
            <a:r>
              <a:rPr lang="en-US" altLang="en-US" sz="5400" b="1" dirty="0">
                <a:solidFill>
                  <a:prstClr val="black"/>
                </a:solidFill>
                <a:latin typeface="Calibri" panose="020F0502020204030204" pitchFamily="34" charset="0"/>
                <a:ea typeface="微软雅黑"/>
                <a:cs typeface="Calibri" panose="020F0502020204030204" pitchFamily="34" charset="0"/>
              </a:rPr>
              <a:t> </a:t>
            </a:r>
            <a:r>
              <a:rPr lang="en-US" altLang="en-US" sz="5400" b="1" dirty="0" err="1">
                <a:solidFill>
                  <a:prstClr val="black"/>
                </a:solidFill>
                <a:latin typeface="Calibri" panose="020F0502020204030204" pitchFamily="34" charset="0"/>
                <a:ea typeface="微软雅黑"/>
                <a:cs typeface="Calibri" panose="020F0502020204030204" pitchFamily="34" charset="0"/>
              </a:rPr>
              <a:t>nâu</a:t>
            </a:r>
            <a:endParaRPr kumimoji="0" lang="en-US" altLang="en-US"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602455" y="1550925"/>
            <a:ext cx="1117122" cy="1088337"/>
          </a:xfrm>
          <a:prstGeom prst="rect">
            <a:avLst/>
          </a:prstGeom>
        </p:spPr>
      </p:pic>
      <p:sp>
        <p:nvSpPr>
          <p:cNvPr id="17" name="Dap An B - 9Slide.vn">
            <a:extLst>
              <a:ext uri="{FF2B5EF4-FFF2-40B4-BE49-F238E27FC236}">
                <a16:creationId xmlns:a16="http://schemas.microsoft.com/office/drawing/2014/main" id="{4EE3E23B-2B49-4C98-890B-AE91113638C6}"/>
              </a:ext>
            </a:extLst>
          </p:cNvPr>
          <p:cNvSpPr/>
          <p:nvPr/>
        </p:nvSpPr>
        <p:spPr>
          <a:xfrm>
            <a:off x="1952688" y="3130482"/>
            <a:ext cx="9975960" cy="1124373"/>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B.</a:t>
            </a:r>
            <a:r>
              <a:rPr kumimoji="0" lang="en-US" sz="5400" b="1" i="0" u="none" strike="noStrike" kern="1200" cap="none" spc="0" normalizeH="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noProof="0" dirty="0" err="1">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Đất</a:t>
            </a:r>
            <a:r>
              <a:rPr kumimoji="0" lang="en-US" sz="5400" b="1" i="0" u="none" strike="noStrike" kern="1200" cap="none" spc="0" normalizeH="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noProof="0" dirty="0" err="1">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đỏ</a:t>
            </a:r>
            <a:r>
              <a:rPr kumimoji="0" lang="en-US" sz="5400" b="1" i="0" u="none" strike="noStrike" kern="1200" cap="none" spc="0" normalizeH="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noProof="0" dirty="0" err="1">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vàng</a:t>
            </a:r>
            <a:endParaRPr kumimoji="0" lang="vi-VN" sz="54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endParaRPr>
          </a:p>
        </p:txBody>
      </p:sp>
      <p:sp>
        <p:nvSpPr>
          <p:cNvPr id="18" name="Dap An C - 9Slide.vn">
            <a:extLst>
              <a:ext uri="{FF2B5EF4-FFF2-40B4-BE49-F238E27FC236}">
                <a16:creationId xmlns:a16="http://schemas.microsoft.com/office/drawing/2014/main" id="{9F682473-4D95-4501-9320-21A6D26E96CC}"/>
              </a:ext>
            </a:extLst>
          </p:cNvPr>
          <p:cNvSpPr/>
          <p:nvPr/>
        </p:nvSpPr>
        <p:spPr>
          <a:xfrm>
            <a:off x="1952688" y="4720655"/>
            <a:ext cx="9936106" cy="168874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 </a:t>
            </a:r>
            <a:r>
              <a:rPr lang="en-US" sz="5400" b="1" dirty="0" err="1">
                <a:solidFill>
                  <a:prstClr val="black"/>
                </a:solidFill>
                <a:latin typeface="Calibri" panose="020F0502020204030204" pitchFamily="34" charset="0"/>
                <a:ea typeface="微软雅黑"/>
                <a:cs typeface="Calibri" panose="020F0502020204030204" pitchFamily="34" charset="0"/>
              </a:rPr>
              <a:t>Đất</a:t>
            </a:r>
            <a:r>
              <a:rPr lang="en-US" sz="5400" b="1" dirty="0">
                <a:solidFill>
                  <a:prstClr val="black"/>
                </a:solidFill>
                <a:latin typeface="Calibri" panose="020F0502020204030204" pitchFamily="34" charset="0"/>
                <a:ea typeface="微软雅黑"/>
                <a:cs typeface="Calibri" panose="020F0502020204030204" pitchFamily="34" charset="0"/>
              </a:rPr>
              <a:t> </a:t>
            </a:r>
            <a:r>
              <a:rPr lang="en-US" sz="5400" b="1" dirty="0" err="1">
                <a:solidFill>
                  <a:prstClr val="black"/>
                </a:solidFill>
                <a:latin typeface="Calibri" panose="020F0502020204030204" pitchFamily="34" charset="0"/>
                <a:ea typeface="微软雅黑"/>
                <a:cs typeface="Calibri" panose="020F0502020204030204" pitchFamily="34" charset="0"/>
              </a:rPr>
              <a:t>phù</a:t>
            </a:r>
            <a:r>
              <a:rPr lang="en-US" sz="5400" b="1" dirty="0">
                <a:solidFill>
                  <a:prstClr val="black"/>
                </a:solidFill>
                <a:latin typeface="Calibri" panose="020F0502020204030204" pitchFamily="34" charset="0"/>
                <a:ea typeface="微软雅黑"/>
                <a:cs typeface="Calibri" panose="020F0502020204030204" pitchFamily="34" charset="0"/>
              </a:rPr>
              <a:t> </a:t>
            </a:r>
            <a:r>
              <a:rPr lang="en-US" sz="5400" b="1" dirty="0" err="1">
                <a:solidFill>
                  <a:prstClr val="black"/>
                </a:solidFill>
                <a:latin typeface="Calibri" panose="020F0502020204030204" pitchFamily="34" charset="0"/>
                <a:ea typeface="微软雅黑"/>
                <a:cs typeface="Calibri" panose="020F0502020204030204" pitchFamily="34" charset="0"/>
              </a:rPr>
              <a:t>sa</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782867" y="3197043"/>
            <a:ext cx="1105927" cy="991249"/>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868629" y="5155812"/>
            <a:ext cx="1017466" cy="991249"/>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3" y="-4611995"/>
            <a:ext cx="7310041" cy="5236265"/>
          </a:xfrm>
          <a:prstGeom prst="rect">
            <a:avLst/>
          </a:prstGeom>
        </p:spPr>
      </p:pic>
    </p:spTree>
    <p:extLst>
      <p:ext uri="{BB962C8B-B14F-4D97-AF65-F5344CB8AC3E}">
        <p14:creationId xmlns:p14="http://schemas.microsoft.com/office/powerpoint/2010/main" val="308713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9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14:bounceEnd="69000">
                                          <p:cBhvr additive="base">
                                            <p:cTn id="23"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3"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ppt_x"/>
                                              </p:val>
                                            </p:tav>
                                            <p:tav tm="100000">
                                              <p:val>
                                                <p:strVal val="#ppt_x"/>
                                              </p:val>
                                            </p:tav>
                                          </p:tavLst>
                                        </p:anim>
                                        <p:anim calcmode="lin" valueType="num">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14"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5"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aphic 3">
            <a:extLst>
              <a:ext uri="{FF2B5EF4-FFF2-40B4-BE49-F238E27FC236}">
                <a16:creationId xmlns:a16="http://schemas.microsoft.com/office/drawing/2014/main" id="{02993569-6859-4A40-9727-B41288755FF5}"/>
              </a:ext>
            </a:extLst>
          </p:cNvPr>
          <p:cNvGrpSpPr/>
          <p:nvPr/>
        </p:nvGrpSpPr>
        <p:grpSpPr>
          <a:xfrm>
            <a:off x="2001679" y="1905000"/>
            <a:ext cx="8188642" cy="3048000"/>
            <a:chOff x="2001679" y="1905000"/>
            <a:chExt cx="8188642" cy="3048000"/>
          </a:xfrm>
        </p:grpSpPr>
        <p:grpSp>
          <p:nvGrpSpPr>
            <p:cNvPr id="9" name="Graphic 3">
              <a:extLst>
                <a:ext uri="{FF2B5EF4-FFF2-40B4-BE49-F238E27FC236}">
                  <a16:creationId xmlns:a16="http://schemas.microsoft.com/office/drawing/2014/main" id="{02993569-6859-4A40-9727-B41288755FF5}"/>
                </a:ext>
              </a:extLst>
            </p:cNvPr>
            <p:cNvGrpSpPr/>
            <p:nvPr/>
          </p:nvGrpSpPr>
          <p:grpSpPr>
            <a:xfrm>
              <a:off x="4607682" y="1904825"/>
              <a:ext cx="2962821" cy="2857553"/>
              <a:chOff x="4607682" y="1904825"/>
              <a:chExt cx="2962821" cy="2857553"/>
            </a:xfrm>
          </p:grpSpPr>
          <p:sp>
            <p:nvSpPr>
              <p:cNvPr id="10" name="Freeform: Shape 9">
                <a:extLst>
                  <a:ext uri="{FF2B5EF4-FFF2-40B4-BE49-F238E27FC236}">
                    <a16:creationId xmlns:a16="http://schemas.microsoft.com/office/drawing/2014/main" id="{5154C0A2-308B-42D3-9182-5A9185FA17C4}"/>
                  </a:ext>
                </a:extLst>
              </p:cNvPr>
              <p:cNvSpPr/>
              <p:nvPr/>
            </p:nvSpPr>
            <p:spPr>
              <a:xfrm>
                <a:off x="4607835" y="1905109"/>
                <a:ext cx="2962668" cy="2857270"/>
              </a:xfrm>
              <a:custGeom>
                <a:avLst/>
                <a:gdLst>
                  <a:gd name="connsiteX0" fmla="*/ 2055000 w 2962668"/>
                  <a:gd name="connsiteY0" fmla="*/ 2832256 h 2857270"/>
                  <a:gd name="connsiteX1" fmla="*/ 1605535 w 2962668"/>
                  <a:gd name="connsiteY1" fmla="*/ 2687135 h 2857270"/>
                  <a:gd name="connsiteX2" fmla="*/ 1370794 w 2962668"/>
                  <a:gd name="connsiteY2" fmla="*/ 2688045 h 2857270"/>
                  <a:gd name="connsiteX3" fmla="*/ 922693 w 2962668"/>
                  <a:gd name="connsiteY3" fmla="*/ 2837716 h 2857270"/>
                  <a:gd name="connsiteX4" fmla="*/ 428190 w 2962668"/>
                  <a:gd name="connsiteY4" fmla="*/ 2481964 h 2857270"/>
                  <a:gd name="connsiteX5" fmla="*/ 428190 w 2962668"/>
                  <a:gd name="connsiteY5" fmla="*/ 2009751 h 2857270"/>
                  <a:gd name="connsiteX6" fmla="*/ 354493 w 2962668"/>
                  <a:gd name="connsiteY6" fmla="*/ 1786838 h 2857270"/>
                  <a:gd name="connsiteX7" fmla="*/ 73804 w 2962668"/>
                  <a:gd name="connsiteY7" fmla="*/ 1406975 h 2857270"/>
                  <a:gd name="connsiteX8" fmla="*/ 259413 w 2962668"/>
                  <a:gd name="connsiteY8" fmla="*/ 826945 h 2857270"/>
                  <a:gd name="connsiteX9" fmla="*/ 708424 w 2962668"/>
                  <a:gd name="connsiteY9" fmla="*/ 680459 h 2857270"/>
                  <a:gd name="connsiteX10" fmla="*/ 897672 w 2962668"/>
                  <a:gd name="connsiteY10" fmla="*/ 541707 h 2857270"/>
                  <a:gd name="connsiteX11" fmla="*/ 1171992 w 2962668"/>
                  <a:gd name="connsiteY11" fmla="*/ 157295 h 2857270"/>
                  <a:gd name="connsiteX12" fmla="*/ 1781136 w 2962668"/>
                  <a:gd name="connsiteY12" fmla="*/ 154566 h 2857270"/>
                  <a:gd name="connsiteX13" fmla="*/ 2059095 w 2962668"/>
                  <a:gd name="connsiteY13" fmla="*/ 536248 h 2857270"/>
                  <a:gd name="connsiteX14" fmla="*/ 2249708 w 2962668"/>
                  <a:gd name="connsiteY14" fmla="*/ 673181 h 2857270"/>
                  <a:gd name="connsiteX15" fmla="*/ 2700084 w 2962668"/>
                  <a:gd name="connsiteY15" fmla="*/ 815572 h 2857270"/>
                  <a:gd name="connsiteX16" fmla="*/ 2891152 w 2962668"/>
                  <a:gd name="connsiteY16" fmla="*/ 1393782 h 2857270"/>
                  <a:gd name="connsiteX17" fmla="*/ 2614103 w 2962668"/>
                  <a:gd name="connsiteY17" fmla="*/ 1776375 h 2857270"/>
                  <a:gd name="connsiteX18" fmla="*/ 2542680 w 2962668"/>
                  <a:gd name="connsiteY18" fmla="*/ 1999743 h 2857270"/>
                  <a:gd name="connsiteX19" fmla="*/ 2546774 w 2962668"/>
                  <a:gd name="connsiteY19" fmla="*/ 2471956 h 2857270"/>
                  <a:gd name="connsiteX20" fmla="*/ 2055000 w 2962668"/>
                  <a:gd name="connsiteY20" fmla="*/ 2832256 h 285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2668" h="2857270">
                    <a:moveTo>
                      <a:pt x="2055000" y="2832256"/>
                    </a:moveTo>
                    <a:lnTo>
                      <a:pt x="1605535" y="2687135"/>
                    </a:lnTo>
                    <a:cubicBezTo>
                      <a:pt x="1529108" y="2662569"/>
                      <a:pt x="1447221" y="2663024"/>
                      <a:pt x="1370794" y="2688045"/>
                    </a:cubicBezTo>
                    <a:lnTo>
                      <a:pt x="922693" y="2837716"/>
                    </a:lnTo>
                    <a:cubicBezTo>
                      <a:pt x="679764" y="2918692"/>
                      <a:pt x="428645" y="2738087"/>
                      <a:pt x="428190" y="2481964"/>
                    </a:cubicBezTo>
                    <a:lnTo>
                      <a:pt x="428190" y="2009751"/>
                    </a:lnTo>
                    <a:cubicBezTo>
                      <a:pt x="428190" y="1929684"/>
                      <a:pt x="402259" y="1851437"/>
                      <a:pt x="354493" y="1786838"/>
                    </a:cubicBezTo>
                    <a:lnTo>
                      <a:pt x="73804" y="1406975"/>
                    </a:lnTo>
                    <a:cubicBezTo>
                      <a:pt x="-78596" y="1200894"/>
                      <a:pt x="15574" y="906102"/>
                      <a:pt x="259413" y="826945"/>
                    </a:cubicBezTo>
                    <a:lnTo>
                      <a:pt x="708424" y="680459"/>
                    </a:lnTo>
                    <a:cubicBezTo>
                      <a:pt x="784851" y="655438"/>
                      <a:pt x="850815" y="606761"/>
                      <a:pt x="897672" y="541707"/>
                    </a:cubicBezTo>
                    <a:lnTo>
                      <a:pt x="1171992" y="157295"/>
                    </a:lnTo>
                    <a:cubicBezTo>
                      <a:pt x="1320752" y="-51061"/>
                      <a:pt x="1630101" y="-52880"/>
                      <a:pt x="1781136" y="154566"/>
                    </a:cubicBezTo>
                    <a:lnTo>
                      <a:pt x="2059095" y="536248"/>
                    </a:lnTo>
                    <a:cubicBezTo>
                      <a:pt x="2106407" y="600847"/>
                      <a:pt x="2172826" y="649069"/>
                      <a:pt x="2249708" y="673181"/>
                    </a:cubicBezTo>
                    <a:lnTo>
                      <a:pt x="2700084" y="815572"/>
                    </a:lnTo>
                    <a:cubicBezTo>
                      <a:pt x="2944378" y="892909"/>
                      <a:pt x="3041277" y="1186336"/>
                      <a:pt x="2891152" y="1393782"/>
                    </a:cubicBezTo>
                    <a:lnTo>
                      <a:pt x="2614103" y="1776375"/>
                    </a:lnTo>
                    <a:cubicBezTo>
                      <a:pt x="2567246" y="1841429"/>
                      <a:pt x="2542225" y="1919676"/>
                      <a:pt x="2542680" y="1999743"/>
                    </a:cubicBezTo>
                    <a:lnTo>
                      <a:pt x="2546774" y="2471956"/>
                    </a:lnTo>
                    <a:cubicBezTo>
                      <a:pt x="2548139" y="2728079"/>
                      <a:pt x="2298840" y="2910959"/>
                      <a:pt x="2055000" y="2832256"/>
                    </a:cubicBezTo>
                    <a:close/>
                  </a:path>
                </a:pathLst>
              </a:custGeom>
              <a:solidFill>
                <a:srgbClr val="BBDEFF">
                  <a:alpha val="2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 name="Freeform: Shape 10">
                <a:extLst>
                  <a:ext uri="{FF2B5EF4-FFF2-40B4-BE49-F238E27FC236}">
                    <a16:creationId xmlns:a16="http://schemas.microsoft.com/office/drawing/2014/main" id="{2CEDC6F2-8AC8-4DE6-AF4E-2A24500607A1}"/>
                  </a:ext>
                </a:extLst>
              </p:cNvPr>
              <p:cNvSpPr/>
              <p:nvPr/>
            </p:nvSpPr>
            <p:spPr>
              <a:xfrm>
                <a:off x="5288990" y="4230426"/>
                <a:ext cx="238782" cy="295729"/>
              </a:xfrm>
              <a:custGeom>
                <a:avLst/>
                <a:gdLst>
                  <a:gd name="connsiteX0" fmla="*/ 214243 w 238782"/>
                  <a:gd name="connsiteY0" fmla="*/ 98415 h 295729"/>
                  <a:gd name="connsiteX1" fmla="*/ 191952 w 238782"/>
                  <a:gd name="connsiteY1" fmla="*/ 287210 h 295729"/>
                  <a:gd name="connsiteX2" fmla="*/ 24540 w 238782"/>
                  <a:gd name="connsiteY2" fmla="*/ 197134 h 295729"/>
                  <a:gd name="connsiteX3" fmla="*/ 46831 w 238782"/>
                  <a:gd name="connsiteY3" fmla="*/ 8340 h 295729"/>
                  <a:gd name="connsiteX4" fmla="*/ 214243 w 238782"/>
                  <a:gd name="connsiteY4" fmla="*/ 98415 h 29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82" h="295729">
                    <a:moveTo>
                      <a:pt x="214243" y="98415"/>
                    </a:moveTo>
                    <a:cubicBezTo>
                      <a:pt x="254276" y="175298"/>
                      <a:pt x="244268" y="259914"/>
                      <a:pt x="191952" y="287210"/>
                    </a:cubicBezTo>
                    <a:cubicBezTo>
                      <a:pt x="139635" y="314505"/>
                      <a:pt x="64573" y="274017"/>
                      <a:pt x="24540" y="197134"/>
                    </a:cubicBezTo>
                    <a:cubicBezTo>
                      <a:pt x="-15494" y="120252"/>
                      <a:pt x="-5486" y="35636"/>
                      <a:pt x="46831" y="8340"/>
                    </a:cubicBezTo>
                    <a:cubicBezTo>
                      <a:pt x="99602" y="-18500"/>
                      <a:pt x="174209" y="21533"/>
                      <a:pt x="214243" y="98415"/>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 name="Freeform: Shape 11">
                <a:extLst>
                  <a:ext uri="{FF2B5EF4-FFF2-40B4-BE49-F238E27FC236}">
                    <a16:creationId xmlns:a16="http://schemas.microsoft.com/office/drawing/2014/main" id="{7281CE4E-3D36-452A-9F62-647BFDA7D88C}"/>
                  </a:ext>
                </a:extLst>
              </p:cNvPr>
              <p:cNvSpPr/>
              <p:nvPr/>
            </p:nvSpPr>
            <p:spPr>
              <a:xfrm>
                <a:off x="4607682" y="1904825"/>
                <a:ext cx="2962428" cy="2857098"/>
              </a:xfrm>
              <a:custGeom>
                <a:avLst/>
                <a:gdLst>
                  <a:gd name="connsiteX0" fmla="*/ 2699782 w 2962428"/>
                  <a:gd name="connsiteY0" fmla="*/ 815401 h 2857098"/>
                  <a:gd name="connsiteX1" fmla="*/ 2249406 w 2962428"/>
                  <a:gd name="connsiteY1" fmla="*/ 673009 h 2857098"/>
                  <a:gd name="connsiteX2" fmla="*/ 2058793 w 2962428"/>
                  <a:gd name="connsiteY2" fmla="*/ 536076 h 2857098"/>
                  <a:gd name="connsiteX3" fmla="*/ 1780834 w 2962428"/>
                  <a:gd name="connsiteY3" fmla="*/ 154394 h 2857098"/>
                  <a:gd name="connsiteX4" fmla="*/ 1171690 w 2962428"/>
                  <a:gd name="connsiteY4" fmla="*/ 157124 h 2857098"/>
                  <a:gd name="connsiteX5" fmla="*/ 897371 w 2962428"/>
                  <a:gd name="connsiteY5" fmla="*/ 541536 h 2857098"/>
                  <a:gd name="connsiteX6" fmla="*/ 708122 w 2962428"/>
                  <a:gd name="connsiteY6" fmla="*/ 680288 h 2857098"/>
                  <a:gd name="connsiteX7" fmla="*/ 259111 w 2962428"/>
                  <a:gd name="connsiteY7" fmla="*/ 826774 h 2857098"/>
                  <a:gd name="connsiteX8" fmla="*/ 73502 w 2962428"/>
                  <a:gd name="connsiteY8" fmla="*/ 1406804 h 2857098"/>
                  <a:gd name="connsiteX9" fmla="*/ 354191 w 2962428"/>
                  <a:gd name="connsiteY9" fmla="*/ 1786666 h 2857098"/>
                  <a:gd name="connsiteX10" fmla="*/ 427888 w 2962428"/>
                  <a:gd name="connsiteY10" fmla="*/ 2009580 h 2857098"/>
                  <a:gd name="connsiteX11" fmla="*/ 428343 w 2962428"/>
                  <a:gd name="connsiteY11" fmla="*/ 2481792 h 2857098"/>
                  <a:gd name="connsiteX12" fmla="*/ 922846 w 2962428"/>
                  <a:gd name="connsiteY12" fmla="*/ 2837544 h 2857098"/>
                  <a:gd name="connsiteX13" fmla="*/ 1370947 w 2962428"/>
                  <a:gd name="connsiteY13" fmla="*/ 2687874 h 2857098"/>
                  <a:gd name="connsiteX14" fmla="*/ 1605688 w 2962428"/>
                  <a:gd name="connsiteY14" fmla="*/ 2686964 h 2857098"/>
                  <a:gd name="connsiteX15" fmla="*/ 2055153 w 2962428"/>
                  <a:gd name="connsiteY15" fmla="*/ 2832085 h 2857098"/>
                  <a:gd name="connsiteX16" fmla="*/ 2546017 w 2962428"/>
                  <a:gd name="connsiteY16" fmla="*/ 2471784 h 2857098"/>
                  <a:gd name="connsiteX17" fmla="*/ 2541923 w 2962428"/>
                  <a:gd name="connsiteY17" fmla="*/ 1999571 h 2857098"/>
                  <a:gd name="connsiteX18" fmla="*/ 2613346 w 2962428"/>
                  <a:gd name="connsiteY18" fmla="*/ 1776203 h 2857098"/>
                  <a:gd name="connsiteX19" fmla="*/ 2890395 w 2962428"/>
                  <a:gd name="connsiteY19" fmla="*/ 1393611 h 2857098"/>
                  <a:gd name="connsiteX20" fmla="*/ 2699782 w 2962428"/>
                  <a:gd name="connsiteY20" fmla="*/ 815401 h 2857098"/>
                  <a:gd name="connsiteX21" fmla="*/ 2851271 w 2962428"/>
                  <a:gd name="connsiteY21" fmla="*/ 1394976 h 2857098"/>
                  <a:gd name="connsiteX22" fmla="*/ 2581956 w 2962428"/>
                  <a:gd name="connsiteY22" fmla="*/ 1766650 h 2857098"/>
                  <a:gd name="connsiteX23" fmla="*/ 2512353 w 2962428"/>
                  <a:gd name="connsiteY23" fmla="*/ 1983649 h 2857098"/>
                  <a:gd name="connsiteX24" fmla="*/ 2515992 w 2962428"/>
                  <a:gd name="connsiteY24" fmla="*/ 2442669 h 2857098"/>
                  <a:gd name="connsiteX25" fmla="*/ 2038776 w 2962428"/>
                  <a:gd name="connsiteY25" fmla="*/ 2792961 h 2857098"/>
                  <a:gd name="connsiteX26" fmla="*/ 1602049 w 2962428"/>
                  <a:gd name="connsiteY26" fmla="*/ 2651935 h 2857098"/>
                  <a:gd name="connsiteX27" fmla="*/ 1374131 w 2962428"/>
                  <a:gd name="connsiteY27" fmla="*/ 2652844 h 2857098"/>
                  <a:gd name="connsiteX28" fmla="*/ 938769 w 2962428"/>
                  <a:gd name="connsiteY28" fmla="*/ 2798420 h 2857098"/>
                  <a:gd name="connsiteX29" fmla="*/ 458368 w 2962428"/>
                  <a:gd name="connsiteY29" fmla="*/ 2452677 h 2857098"/>
                  <a:gd name="connsiteX30" fmla="*/ 457913 w 2962428"/>
                  <a:gd name="connsiteY30" fmla="*/ 1993657 h 2857098"/>
                  <a:gd name="connsiteX31" fmla="*/ 386490 w 2962428"/>
                  <a:gd name="connsiteY31" fmla="*/ 1777113 h 2857098"/>
                  <a:gd name="connsiteX32" fmla="*/ 113535 w 2962428"/>
                  <a:gd name="connsiteY32" fmla="*/ 1408169 h 2857098"/>
                  <a:gd name="connsiteX33" fmla="*/ 293686 w 2962428"/>
                  <a:gd name="connsiteY33" fmla="*/ 844516 h 2857098"/>
                  <a:gd name="connsiteX34" fmla="*/ 729958 w 2962428"/>
                  <a:gd name="connsiteY34" fmla="*/ 702124 h 2857098"/>
                  <a:gd name="connsiteX35" fmla="*/ 913748 w 2962428"/>
                  <a:gd name="connsiteY35" fmla="*/ 567466 h 2857098"/>
                  <a:gd name="connsiteX36" fmla="*/ 1180334 w 2962428"/>
                  <a:gd name="connsiteY36" fmla="*/ 193973 h 2857098"/>
                  <a:gd name="connsiteX37" fmla="*/ 1772190 w 2962428"/>
                  <a:gd name="connsiteY37" fmla="*/ 191243 h 2857098"/>
                  <a:gd name="connsiteX38" fmla="*/ 2042416 w 2962428"/>
                  <a:gd name="connsiteY38" fmla="*/ 562007 h 2857098"/>
                  <a:gd name="connsiteX39" fmla="*/ 2227570 w 2962428"/>
                  <a:gd name="connsiteY39" fmla="*/ 695300 h 2857098"/>
                  <a:gd name="connsiteX40" fmla="*/ 2665208 w 2962428"/>
                  <a:gd name="connsiteY40" fmla="*/ 833598 h 2857098"/>
                  <a:gd name="connsiteX41" fmla="*/ 2851271 w 2962428"/>
                  <a:gd name="connsiteY41" fmla="*/ 1394976 h 285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62428" h="2857098">
                    <a:moveTo>
                      <a:pt x="2699782" y="815401"/>
                    </a:moveTo>
                    <a:lnTo>
                      <a:pt x="2249406" y="673009"/>
                    </a:lnTo>
                    <a:cubicBezTo>
                      <a:pt x="2172979" y="648898"/>
                      <a:pt x="2106105" y="600676"/>
                      <a:pt x="2058793" y="536076"/>
                    </a:cubicBezTo>
                    <a:lnTo>
                      <a:pt x="1780834" y="154394"/>
                    </a:lnTo>
                    <a:cubicBezTo>
                      <a:pt x="1629799" y="-52597"/>
                      <a:pt x="1320450" y="-51232"/>
                      <a:pt x="1171690" y="157124"/>
                    </a:cubicBezTo>
                    <a:lnTo>
                      <a:pt x="897371" y="541536"/>
                    </a:lnTo>
                    <a:cubicBezTo>
                      <a:pt x="850968" y="606590"/>
                      <a:pt x="784549" y="655267"/>
                      <a:pt x="708122" y="680288"/>
                    </a:cubicBezTo>
                    <a:lnTo>
                      <a:pt x="259111" y="826774"/>
                    </a:lnTo>
                    <a:cubicBezTo>
                      <a:pt x="15727" y="906386"/>
                      <a:pt x="-78443" y="1201177"/>
                      <a:pt x="73502" y="1406804"/>
                    </a:cubicBezTo>
                    <a:lnTo>
                      <a:pt x="354191" y="1786666"/>
                    </a:lnTo>
                    <a:cubicBezTo>
                      <a:pt x="401958" y="1851266"/>
                      <a:pt x="427433" y="1929058"/>
                      <a:pt x="427888" y="2009580"/>
                    </a:cubicBezTo>
                    <a:lnTo>
                      <a:pt x="428343" y="2481792"/>
                    </a:lnTo>
                    <a:cubicBezTo>
                      <a:pt x="428798" y="2737915"/>
                      <a:pt x="679917" y="2918521"/>
                      <a:pt x="922846" y="2837544"/>
                    </a:cubicBezTo>
                    <a:lnTo>
                      <a:pt x="1370947" y="2687874"/>
                    </a:lnTo>
                    <a:cubicBezTo>
                      <a:pt x="1446919" y="2662398"/>
                      <a:pt x="1529261" y="2661943"/>
                      <a:pt x="1605688" y="2686964"/>
                    </a:cubicBezTo>
                    <a:lnTo>
                      <a:pt x="2055153" y="2832085"/>
                    </a:lnTo>
                    <a:cubicBezTo>
                      <a:pt x="2298993" y="2910787"/>
                      <a:pt x="2548292" y="2727907"/>
                      <a:pt x="2546017" y="2471784"/>
                    </a:cubicBezTo>
                    <a:lnTo>
                      <a:pt x="2541923" y="1999571"/>
                    </a:lnTo>
                    <a:cubicBezTo>
                      <a:pt x="2541468" y="1919505"/>
                      <a:pt x="2566489" y="1841257"/>
                      <a:pt x="2613346" y="1776203"/>
                    </a:cubicBezTo>
                    <a:lnTo>
                      <a:pt x="2890395" y="1393611"/>
                    </a:lnTo>
                    <a:cubicBezTo>
                      <a:pt x="3041430" y="1186165"/>
                      <a:pt x="2944076" y="892738"/>
                      <a:pt x="2699782" y="815401"/>
                    </a:cubicBezTo>
                    <a:close/>
                    <a:moveTo>
                      <a:pt x="2851271" y="1394976"/>
                    </a:moveTo>
                    <a:lnTo>
                      <a:pt x="2581956" y="1766650"/>
                    </a:lnTo>
                    <a:cubicBezTo>
                      <a:pt x="2536464" y="1829884"/>
                      <a:pt x="2511898" y="1905857"/>
                      <a:pt x="2512353" y="1983649"/>
                    </a:cubicBezTo>
                    <a:lnTo>
                      <a:pt x="2515992" y="2442669"/>
                    </a:lnTo>
                    <a:cubicBezTo>
                      <a:pt x="2518267" y="2691513"/>
                      <a:pt x="2275792" y="2869389"/>
                      <a:pt x="2038776" y="2792961"/>
                    </a:cubicBezTo>
                    <a:lnTo>
                      <a:pt x="1602049" y="2651935"/>
                    </a:lnTo>
                    <a:cubicBezTo>
                      <a:pt x="1527896" y="2627823"/>
                      <a:pt x="1447829" y="2628278"/>
                      <a:pt x="1374131" y="2652844"/>
                    </a:cubicBezTo>
                    <a:lnTo>
                      <a:pt x="938769" y="2798420"/>
                    </a:lnTo>
                    <a:cubicBezTo>
                      <a:pt x="702663" y="2877123"/>
                      <a:pt x="458368" y="2701976"/>
                      <a:pt x="458368" y="2452677"/>
                    </a:cubicBezTo>
                    <a:lnTo>
                      <a:pt x="457913" y="1993657"/>
                    </a:lnTo>
                    <a:cubicBezTo>
                      <a:pt x="457913" y="1915865"/>
                      <a:pt x="432893" y="1839893"/>
                      <a:pt x="386490" y="1777113"/>
                    </a:cubicBezTo>
                    <a:lnTo>
                      <a:pt x="113535" y="1408169"/>
                    </a:lnTo>
                    <a:cubicBezTo>
                      <a:pt x="-34315" y="1208001"/>
                      <a:pt x="57125" y="921398"/>
                      <a:pt x="293686" y="844516"/>
                    </a:cubicBezTo>
                    <a:lnTo>
                      <a:pt x="729958" y="702124"/>
                    </a:lnTo>
                    <a:cubicBezTo>
                      <a:pt x="804111" y="678013"/>
                      <a:pt x="868255" y="630701"/>
                      <a:pt x="913748" y="567466"/>
                    </a:cubicBezTo>
                    <a:lnTo>
                      <a:pt x="1180334" y="193973"/>
                    </a:lnTo>
                    <a:cubicBezTo>
                      <a:pt x="1325000" y="-8469"/>
                      <a:pt x="1625705" y="-10289"/>
                      <a:pt x="1772190" y="191243"/>
                    </a:cubicBezTo>
                    <a:lnTo>
                      <a:pt x="2042416" y="562007"/>
                    </a:lnTo>
                    <a:cubicBezTo>
                      <a:pt x="2088363" y="624787"/>
                      <a:pt x="2152962" y="671644"/>
                      <a:pt x="2227570" y="695300"/>
                    </a:cubicBezTo>
                    <a:lnTo>
                      <a:pt x="2665208" y="833598"/>
                    </a:lnTo>
                    <a:cubicBezTo>
                      <a:pt x="2902678" y="907751"/>
                      <a:pt x="2997302" y="1193444"/>
                      <a:pt x="2851271" y="1394976"/>
                    </a:cubicBezTo>
                    <a:close/>
                  </a:path>
                </a:pathLst>
              </a:custGeom>
              <a:solidFill>
                <a:srgbClr val="BBEEFF">
                  <a:alpha val="4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 name="Freeform: Shape 12">
                <a:extLst>
                  <a:ext uri="{FF2B5EF4-FFF2-40B4-BE49-F238E27FC236}">
                    <a16:creationId xmlns:a16="http://schemas.microsoft.com/office/drawing/2014/main" id="{968DA310-612D-45E8-B799-859082C2166D}"/>
                  </a:ext>
                </a:extLst>
              </p:cNvPr>
              <p:cNvSpPr/>
              <p:nvPr/>
            </p:nvSpPr>
            <p:spPr>
              <a:xfrm>
                <a:off x="4652555" y="1936101"/>
                <a:ext cx="2859624" cy="1266184"/>
              </a:xfrm>
              <a:custGeom>
                <a:avLst/>
                <a:gdLst>
                  <a:gd name="connsiteX0" fmla="*/ 2623064 w 2859624"/>
                  <a:gd name="connsiteY0" fmla="*/ 791858 h 1266184"/>
                  <a:gd name="connsiteX1" fmla="*/ 2185427 w 2859624"/>
                  <a:gd name="connsiteY1" fmla="*/ 653561 h 1266184"/>
                  <a:gd name="connsiteX2" fmla="*/ 2000272 w 2859624"/>
                  <a:gd name="connsiteY2" fmla="*/ 520268 h 1266184"/>
                  <a:gd name="connsiteX3" fmla="*/ 1730047 w 2859624"/>
                  <a:gd name="connsiteY3" fmla="*/ 149959 h 1266184"/>
                  <a:gd name="connsiteX4" fmla="*/ 1138190 w 2859624"/>
                  <a:gd name="connsiteY4" fmla="*/ 152688 h 1266184"/>
                  <a:gd name="connsiteX5" fmla="*/ 871605 w 2859624"/>
                  <a:gd name="connsiteY5" fmla="*/ 526182 h 1266184"/>
                  <a:gd name="connsiteX6" fmla="*/ 687815 w 2859624"/>
                  <a:gd name="connsiteY6" fmla="*/ 660840 h 1266184"/>
                  <a:gd name="connsiteX7" fmla="*/ 251542 w 2859624"/>
                  <a:gd name="connsiteY7" fmla="*/ 803232 h 1266184"/>
                  <a:gd name="connsiteX8" fmla="*/ 5883 w 2859624"/>
                  <a:gd name="connsiteY8" fmla="*/ 1215849 h 1266184"/>
                  <a:gd name="connsiteX9" fmla="*/ 814739 w 2859624"/>
                  <a:gd name="connsiteY9" fmla="*/ 1074822 h 1266184"/>
                  <a:gd name="connsiteX10" fmla="*/ 2294609 w 2859624"/>
                  <a:gd name="connsiteY10" fmla="*/ 1259067 h 1266184"/>
                  <a:gd name="connsiteX11" fmla="*/ 2859625 w 2859624"/>
                  <a:gd name="connsiteY11" fmla="*/ 1027055 h 1266184"/>
                  <a:gd name="connsiteX12" fmla="*/ 2623064 w 2859624"/>
                  <a:gd name="connsiteY12" fmla="*/ 791858 h 126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9624" h="1266184">
                    <a:moveTo>
                      <a:pt x="2623064" y="791858"/>
                    </a:moveTo>
                    <a:lnTo>
                      <a:pt x="2185427" y="653561"/>
                    </a:lnTo>
                    <a:cubicBezTo>
                      <a:pt x="2111274" y="629905"/>
                      <a:pt x="2046220" y="583503"/>
                      <a:pt x="2000272" y="520268"/>
                    </a:cubicBezTo>
                    <a:lnTo>
                      <a:pt x="1730047" y="149959"/>
                    </a:lnTo>
                    <a:cubicBezTo>
                      <a:pt x="1583562" y="-51118"/>
                      <a:pt x="1282856" y="-49754"/>
                      <a:pt x="1138190" y="152688"/>
                    </a:cubicBezTo>
                    <a:lnTo>
                      <a:pt x="871605" y="526182"/>
                    </a:lnTo>
                    <a:cubicBezTo>
                      <a:pt x="826112" y="589417"/>
                      <a:pt x="761968" y="636729"/>
                      <a:pt x="687815" y="660840"/>
                    </a:cubicBezTo>
                    <a:lnTo>
                      <a:pt x="251542" y="803232"/>
                    </a:lnTo>
                    <a:cubicBezTo>
                      <a:pt x="70482" y="862372"/>
                      <a:pt x="-25507" y="1043887"/>
                      <a:pt x="5883" y="1215849"/>
                    </a:cubicBezTo>
                    <a:cubicBezTo>
                      <a:pt x="195587" y="1158073"/>
                      <a:pt x="433057" y="1074822"/>
                      <a:pt x="814739" y="1074822"/>
                    </a:cubicBezTo>
                    <a:cubicBezTo>
                      <a:pt x="1351095" y="1074822"/>
                      <a:pt x="1720039" y="1309563"/>
                      <a:pt x="2294609" y="1259067"/>
                    </a:cubicBezTo>
                    <a:cubicBezTo>
                      <a:pt x="2556645" y="1236321"/>
                      <a:pt x="2707680" y="1160803"/>
                      <a:pt x="2859625" y="1027055"/>
                    </a:cubicBezTo>
                    <a:cubicBezTo>
                      <a:pt x="2825051" y="920602"/>
                      <a:pt x="2742255" y="829617"/>
                      <a:pt x="2623064" y="791858"/>
                    </a:cubicBezTo>
                    <a:close/>
                  </a:path>
                </a:pathLst>
              </a:custGeom>
              <a:solidFill>
                <a:srgbClr val="FFFF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 name="Freeform: Shape 13">
                <a:extLst>
                  <a:ext uri="{FF2B5EF4-FFF2-40B4-BE49-F238E27FC236}">
                    <a16:creationId xmlns:a16="http://schemas.microsoft.com/office/drawing/2014/main" id="{4902D25D-A743-4BB4-9FBA-1BE6584D0924}"/>
                  </a:ext>
                </a:extLst>
              </p:cNvPr>
              <p:cNvSpPr/>
              <p:nvPr/>
            </p:nvSpPr>
            <p:spPr>
              <a:xfrm>
                <a:off x="4885957" y="2080984"/>
                <a:ext cx="1239740" cy="982189"/>
              </a:xfrm>
              <a:custGeom>
                <a:avLst/>
                <a:gdLst>
                  <a:gd name="connsiteX0" fmla="*/ 183278 w 1239740"/>
                  <a:gd name="connsiteY0" fmla="*/ 975887 h 982189"/>
                  <a:gd name="connsiteX1" fmla="*/ 53170 w 1239740"/>
                  <a:gd name="connsiteY1" fmla="*/ 757977 h 982189"/>
                  <a:gd name="connsiteX2" fmla="*/ 480799 w 1239740"/>
                  <a:gd name="connsiteY2" fmla="*/ 644701 h 982189"/>
                  <a:gd name="connsiteX3" fmla="*/ 774225 w 1239740"/>
                  <a:gd name="connsiteY3" fmla="*/ 422697 h 982189"/>
                  <a:gd name="connsiteX4" fmla="*/ 1029893 w 1239740"/>
                  <a:gd name="connsiteY4" fmla="*/ 32826 h 982189"/>
                  <a:gd name="connsiteX5" fmla="*/ 1230969 w 1239740"/>
                  <a:gd name="connsiteY5" fmla="*/ 146103 h 982189"/>
                  <a:gd name="connsiteX6" fmla="*/ 992134 w 1239740"/>
                  <a:gd name="connsiteY6" fmla="*/ 552806 h 982189"/>
                  <a:gd name="connsiteX7" fmla="*/ 585431 w 1239740"/>
                  <a:gd name="connsiteY7" fmla="*/ 846233 h 982189"/>
                  <a:gd name="connsiteX8" fmla="*/ 183278 w 1239740"/>
                  <a:gd name="connsiteY8" fmla="*/ 975887 h 98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740" h="982189">
                    <a:moveTo>
                      <a:pt x="183278" y="975887"/>
                    </a:moveTo>
                    <a:cubicBezTo>
                      <a:pt x="36792" y="1021834"/>
                      <a:pt x="-68295" y="803015"/>
                      <a:pt x="53170" y="757977"/>
                    </a:cubicBezTo>
                    <a:lnTo>
                      <a:pt x="480799" y="644701"/>
                    </a:lnTo>
                    <a:cubicBezTo>
                      <a:pt x="598624" y="601028"/>
                      <a:pt x="696433" y="526875"/>
                      <a:pt x="774225" y="422697"/>
                    </a:cubicBezTo>
                    <a:lnTo>
                      <a:pt x="1029893" y="32826"/>
                    </a:lnTo>
                    <a:cubicBezTo>
                      <a:pt x="1065377" y="-41327"/>
                      <a:pt x="1286015" y="15994"/>
                      <a:pt x="1230969" y="146103"/>
                    </a:cubicBezTo>
                    <a:lnTo>
                      <a:pt x="992134" y="552806"/>
                    </a:lnTo>
                    <a:cubicBezTo>
                      <a:pt x="898875" y="688829"/>
                      <a:pt x="766036" y="788912"/>
                      <a:pt x="585431" y="846233"/>
                    </a:cubicBezTo>
                    <a:lnTo>
                      <a:pt x="183278" y="975887"/>
                    </a:lnTo>
                    <a:close/>
                  </a:path>
                </a:pathLst>
              </a:custGeom>
              <a:solidFill>
                <a:srgbClr val="FFFFFF">
                  <a:alpha val="5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 name="Freeform: Shape 14">
                <a:extLst>
                  <a:ext uri="{FF2B5EF4-FFF2-40B4-BE49-F238E27FC236}">
                    <a16:creationId xmlns:a16="http://schemas.microsoft.com/office/drawing/2014/main" id="{20E28916-362D-46F6-802A-72A4A3070FDF}"/>
                  </a:ext>
                </a:extLst>
              </p:cNvPr>
              <p:cNvSpPr/>
              <p:nvPr/>
            </p:nvSpPr>
            <p:spPr>
              <a:xfrm>
                <a:off x="4649637" y="1945200"/>
                <a:ext cx="2878594" cy="2776136"/>
              </a:xfrm>
              <a:custGeom>
                <a:avLst/>
                <a:gdLst>
                  <a:gd name="connsiteX0" fmla="*/ 2623252 w 2878594"/>
                  <a:gd name="connsiteY0" fmla="*/ 792313 h 2776136"/>
                  <a:gd name="connsiteX1" fmla="*/ 2185615 w 2878594"/>
                  <a:gd name="connsiteY1" fmla="*/ 654016 h 2776136"/>
                  <a:gd name="connsiteX2" fmla="*/ 2000460 w 2878594"/>
                  <a:gd name="connsiteY2" fmla="*/ 520723 h 2776136"/>
                  <a:gd name="connsiteX3" fmla="*/ 1730235 w 2878594"/>
                  <a:gd name="connsiteY3" fmla="*/ 149959 h 2776136"/>
                  <a:gd name="connsiteX4" fmla="*/ 1138378 w 2878594"/>
                  <a:gd name="connsiteY4" fmla="*/ 152688 h 2776136"/>
                  <a:gd name="connsiteX5" fmla="*/ 871793 w 2878594"/>
                  <a:gd name="connsiteY5" fmla="*/ 526182 h 2776136"/>
                  <a:gd name="connsiteX6" fmla="*/ 688003 w 2878594"/>
                  <a:gd name="connsiteY6" fmla="*/ 660840 h 2776136"/>
                  <a:gd name="connsiteX7" fmla="*/ 251730 w 2878594"/>
                  <a:gd name="connsiteY7" fmla="*/ 803232 h 2776136"/>
                  <a:gd name="connsiteX8" fmla="*/ 71580 w 2878594"/>
                  <a:gd name="connsiteY8" fmla="*/ 1366884 h 2776136"/>
                  <a:gd name="connsiteX9" fmla="*/ 344535 w 2878594"/>
                  <a:gd name="connsiteY9" fmla="*/ 1735829 h 2776136"/>
                  <a:gd name="connsiteX10" fmla="*/ 415958 w 2878594"/>
                  <a:gd name="connsiteY10" fmla="*/ 1952373 h 2776136"/>
                  <a:gd name="connsiteX11" fmla="*/ 416413 w 2878594"/>
                  <a:gd name="connsiteY11" fmla="*/ 2411393 h 2776136"/>
                  <a:gd name="connsiteX12" fmla="*/ 896813 w 2878594"/>
                  <a:gd name="connsiteY12" fmla="*/ 2757136 h 2776136"/>
                  <a:gd name="connsiteX13" fmla="*/ 1332176 w 2878594"/>
                  <a:gd name="connsiteY13" fmla="*/ 2611560 h 2776136"/>
                  <a:gd name="connsiteX14" fmla="*/ 1560093 w 2878594"/>
                  <a:gd name="connsiteY14" fmla="*/ 2610650 h 2776136"/>
                  <a:gd name="connsiteX15" fmla="*/ 1996821 w 2878594"/>
                  <a:gd name="connsiteY15" fmla="*/ 2751677 h 2776136"/>
                  <a:gd name="connsiteX16" fmla="*/ 2474037 w 2878594"/>
                  <a:gd name="connsiteY16" fmla="*/ 2401384 h 2776136"/>
                  <a:gd name="connsiteX17" fmla="*/ 2470398 w 2878594"/>
                  <a:gd name="connsiteY17" fmla="*/ 1942365 h 2776136"/>
                  <a:gd name="connsiteX18" fmla="*/ 2540001 w 2878594"/>
                  <a:gd name="connsiteY18" fmla="*/ 1725365 h 2776136"/>
                  <a:gd name="connsiteX19" fmla="*/ 2809316 w 2878594"/>
                  <a:gd name="connsiteY19" fmla="*/ 1353691 h 2776136"/>
                  <a:gd name="connsiteX20" fmla="*/ 2623252 w 2878594"/>
                  <a:gd name="connsiteY20" fmla="*/ 792313 h 2776136"/>
                  <a:gd name="connsiteX21" fmla="*/ 2698770 w 2878594"/>
                  <a:gd name="connsiteY21" fmla="*/ 1357331 h 2776136"/>
                  <a:gd name="connsiteX22" fmla="*/ 2451290 w 2878594"/>
                  <a:gd name="connsiteY22" fmla="*/ 1698980 h 2776136"/>
                  <a:gd name="connsiteX23" fmla="*/ 2387601 w 2878594"/>
                  <a:gd name="connsiteY23" fmla="*/ 1898692 h 2776136"/>
                  <a:gd name="connsiteX24" fmla="*/ 2391240 w 2878594"/>
                  <a:gd name="connsiteY24" fmla="*/ 2320408 h 2776136"/>
                  <a:gd name="connsiteX25" fmla="*/ 1952693 w 2878594"/>
                  <a:gd name="connsiteY25" fmla="*/ 2642495 h 2776136"/>
                  <a:gd name="connsiteX26" fmla="*/ 1551450 w 2878594"/>
                  <a:gd name="connsiteY26" fmla="*/ 2512841 h 2776136"/>
                  <a:gd name="connsiteX27" fmla="*/ 1341729 w 2878594"/>
                  <a:gd name="connsiteY27" fmla="*/ 2513751 h 2776136"/>
                  <a:gd name="connsiteX28" fmla="*/ 941396 w 2878594"/>
                  <a:gd name="connsiteY28" fmla="*/ 2647499 h 2776136"/>
                  <a:gd name="connsiteX29" fmla="*/ 499664 w 2878594"/>
                  <a:gd name="connsiteY29" fmla="*/ 2329506 h 2776136"/>
                  <a:gd name="connsiteX30" fmla="*/ 499209 w 2878594"/>
                  <a:gd name="connsiteY30" fmla="*/ 1907336 h 2776136"/>
                  <a:gd name="connsiteX31" fmla="*/ 433700 w 2878594"/>
                  <a:gd name="connsiteY31" fmla="*/ 1708533 h 2776136"/>
                  <a:gd name="connsiteX32" fmla="*/ 183037 w 2878594"/>
                  <a:gd name="connsiteY32" fmla="*/ 1369159 h 2776136"/>
                  <a:gd name="connsiteX33" fmla="*/ 348629 w 2878594"/>
                  <a:gd name="connsiteY33" fmla="*/ 850544 h 2776136"/>
                  <a:gd name="connsiteX34" fmla="*/ 749873 w 2878594"/>
                  <a:gd name="connsiteY34" fmla="*/ 719525 h 2776136"/>
                  <a:gd name="connsiteX35" fmla="*/ 918650 w 2878594"/>
                  <a:gd name="connsiteY35" fmla="*/ 595331 h 2776136"/>
                  <a:gd name="connsiteX36" fmla="*/ 1163854 w 2878594"/>
                  <a:gd name="connsiteY36" fmla="*/ 251862 h 2776136"/>
                  <a:gd name="connsiteX37" fmla="*/ 1707944 w 2878594"/>
                  <a:gd name="connsiteY37" fmla="*/ 249132 h 2776136"/>
                  <a:gd name="connsiteX38" fmla="*/ 1956333 w 2878594"/>
                  <a:gd name="connsiteY38" fmla="*/ 590326 h 2776136"/>
                  <a:gd name="connsiteX39" fmla="*/ 2126474 w 2878594"/>
                  <a:gd name="connsiteY39" fmla="*/ 712701 h 2776136"/>
                  <a:gd name="connsiteX40" fmla="*/ 2528628 w 2878594"/>
                  <a:gd name="connsiteY40" fmla="*/ 839626 h 2776136"/>
                  <a:gd name="connsiteX41" fmla="*/ 2698770 w 2878594"/>
                  <a:gd name="connsiteY41" fmla="*/ 1357331 h 27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78594" h="2776136">
                    <a:moveTo>
                      <a:pt x="2623252" y="792313"/>
                    </a:moveTo>
                    <a:lnTo>
                      <a:pt x="2185615" y="654016"/>
                    </a:lnTo>
                    <a:cubicBezTo>
                      <a:pt x="2111462" y="630360"/>
                      <a:pt x="2046408" y="583958"/>
                      <a:pt x="2000460" y="520723"/>
                    </a:cubicBezTo>
                    <a:lnTo>
                      <a:pt x="1730235" y="149959"/>
                    </a:lnTo>
                    <a:cubicBezTo>
                      <a:pt x="1583749" y="-51118"/>
                      <a:pt x="1283044" y="-49754"/>
                      <a:pt x="1138378" y="152688"/>
                    </a:cubicBezTo>
                    <a:lnTo>
                      <a:pt x="871793" y="526182"/>
                    </a:lnTo>
                    <a:cubicBezTo>
                      <a:pt x="826300" y="589417"/>
                      <a:pt x="762156" y="636729"/>
                      <a:pt x="688003" y="660840"/>
                    </a:cubicBezTo>
                    <a:lnTo>
                      <a:pt x="251730" y="803232"/>
                    </a:lnTo>
                    <a:cubicBezTo>
                      <a:pt x="15170" y="880569"/>
                      <a:pt x="-76270" y="1166717"/>
                      <a:pt x="71580" y="1366884"/>
                    </a:cubicBezTo>
                    <a:lnTo>
                      <a:pt x="344535" y="1735829"/>
                    </a:lnTo>
                    <a:cubicBezTo>
                      <a:pt x="390937" y="1798608"/>
                      <a:pt x="415958" y="1874126"/>
                      <a:pt x="415958" y="1952373"/>
                    </a:cubicBezTo>
                    <a:lnTo>
                      <a:pt x="416413" y="2411393"/>
                    </a:lnTo>
                    <a:cubicBezTo>
                      <a:pt x="416868" y="2660237"/>
                      <a:pt x="660708" y="2835838"/>
                      <a:pt x="896813" y="2757136"/>
                    </a:cubicBezTo>
                    <a:lnTo>
                      <a:pt x="1332176" y="2611560"/>
                    </a:lnTo>
                    <a:cubicBezTo>
                      <a:pt x="1405874" y="2586994"/>
                      <a:pt x="1485941" y="2586539"/>
                      <a:pt x="1560093" y="2610650"/>
                    </a:cubicBezTo>
                    <a:lnTo>
                      <a:pt x="1996821" y="2751677"/>
                    </a:lnTo>
                    <a:cubicBezTo>
                      <a:pt x="2233837" y="2828104"/>
                      <a:pt x="2475856" y="2650229"/>
                      <a:pt x="2474037" y="2401384"/>
                    </a:cubicBezTo>
                    <a:lnTo>
                      <a:pt x="2470398" y="1942365"/>
                    </a:lnTo>
                    <a:cubicBezTo>
                      <a:pt x="2469943" y="1864572"/>
                      <a:pt x="2494053" y="1788600"/>
                      <a:pt x="2540001" y="1725365"/>
                    </a:cubicBezTo>
                    <a:lnTo>
                      <a:pt x="2809316" y="1353691"/>
                    </a:lnTo>
                    <a:cubicBezTo>
                      <a:pt x="2954892" y="1153069"/>
                      <a:pt x="2860723" y="867376"/>
                      <a:pt x="2623252" y="792313"/>
                    </a:cubicBezTo>
                    <a:close/>
                    <a:moveTo>
                      <a:pt x="2698770" y="1357331"/>
                    </a:moveTo>
                    <a:lnTo>
                      <a:pt x="2451290" y="1698980"/>
                    </a:lnTo>
                    <a:cubicBezTo>
                      <a:pt x="2409437" y="1757210"/>
                      <a:pt x="2386691" y="1826814"/>
                      <a:pt x="2387601" y="1898692"/>
                    </a:cubicBezTo>
                    <a:lnTo>
                      <a:pt x="2391240" y="2320408"/>
                    </a:lnTo>
                    <a:cubicBezTo>
                      <a:pt x="2393060" y="2549235"/>
                      <a:pt x="2170147" y="2713008"/>
                      <a:pt x="1952693" y="2642495"/>
                    </a:cubicBezTo>
                    <a:lnTo>
                      <a:pt x="1551450" y="2512841"/>
                    </a:lnTo>
                    <a:cubicBezTo>
                      <a:pt x="1483211" y="2491005"/>
                      <a:pt x="1409968" y="2491005"/>
                      <a:pt x="1341729" y="2513751"/>
                    </a:cubicBezTo>
                    <a:lnTo>
                      <a:pt x="941396" y="2647499"/>
                    </a:lnTo>
                    <a:cubicBezTo>
                      <a:pt x="724397" y="2719832"/>
                      <a:pt x="499664" y="2558789"/>
                      <a:pt x="499664" y="2329506"/>
                    </a:cubicBezTo>
                    <a:lnTo>
                      <a:pt x="499209" y="1907336"/>
                    </a:lnTo>
                    <a:cubicBezTo>
                      <a:pt x="499209" y="1835457"/>
                      <a:pt x="476008" y="1765854"/>
                      <a:pt x="433700" y="1708533"/>
                    </a:cubicBezTo>
                    <a:lnTo>
                      <a:pt x="183037" y="1369159"/>
                    </a:lnTo>
                    <a:cubicBezTo>
                      <a:pt x="47014" y="1184914"/>
                      <a:pt x="131175" y="921967"/>
                      <a:pt x="348629" y="850544"/>
                    </a:cubicBezTo>
                    <a:lnTo>
                      <a:pt x="749873" y="719525"/>
                    </a:lnTo>
                    <a:cubicBezTo>
                      <a:pt x="818111" y="697234"/>
                      <a:pt x="877251" y="654016"/>
                      <a:pt x="918650" y="595331"/>
                    </a:cubicBezTo>
                    <a:lnTo>
                      <a:pt x="1163854" y="251862"/>
                    </a:lnTo>
                    <a:cubicBezTo>
                      <a:pt x="1296692" y="65343"/>
                      <a:pt x="1573286" y="64433"/>
                      <a:pt x="1707944" y="249132"/>
                    </a:cubicBezTo>
                    <a:lnTo>
                      <a:pt x="1956333" y="590326"/>
                    </a:lnTo>
                    <a:cubicBezTo>
                      <a:pt x="1998641" y="648102"/>
                      <a:pt x="2058236" y="691320"/>
                      <a:pt x="2126474" y="712701"/>
                    </a:cubicBezTo>
                    <a:lnTo>
                      <a:pt x="2528628" y="839626"/>
                    </a:lnTo>
                    <a:cubicBezTo>
                      <a:pt x="2746537" y="909229"/>
                      <a:pt x="2832972" y="1171721"/>
                      <a:pt x="2698770" y="1357331"/>
                    </a:cubicBezTo>
                    <a:close/>
                  </a:path>
                </a:pathLst>
              </a:custGeom>
              <a:solidFill>
                <a:srgbClr val="CEF1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 name="Freeform: Shape 15">
                <a:extLst>
                  <a:ext uri="{FF2B5EF4-FFF2-40B4-BE49-F238E27FC236}">
                    <a16:creationId xmlns:a16="http://schemas.microsoft.com/office/drawing/2014/main" id="{C6CD9EA3-E104-49E8-ADBF-4EA7C99DD39C}"/>
                  </a:ext>
                </a:extLst>
              </p:cNvPr>
              <p:cNvSpPr/>
              <p:nvPr/>
            </p:nvSpPr>
            <p:spPr>
              <a:xfrm>
                <a:off x="6777570" y="2734311"/>
                <a:ext cx="430172" cy="159257"/>
              </a:xfrm>
              <a:custGeom>
                <a:avLst/>
                <a:gdLst>
                  <a:gd name="connsiteX0" fmla="*/ 429811 w 430172"/>
                  <a:gd name="connsiteY0" fmla="*/ 117388 h 159257"/>
                  <a:gd name="connsiteX1" fmla="*/ 202803 w 430172"/>
                  <a:gd name="connsiteY1" fmla="*/ 149687 h 159257"/>
                  <a:gd name="connsiteX2" fmla="*/ 362 w 430172"/>
                  <a:gd name="connsiteY2" fmla="*/ 41870 h 159257"/>
                  <a:gd name="connsiteX3" fmla="*/ 227369 w 430172"/>
                  <a:gd name="connsiteY3" fmla="*/ 9570 h 159257"/>
                  <a:gd name="connsiteX4" fmla="*/ 429811 w 430172"/>
                  <a:gd name="connsiteY4" fmla="*/ 117388 h 15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72" h="159257">
                    <a:moveTo>
                      <a:pt x="429811" y="117388"/>
                    </a:moveTo>
                    <a:cubicBezTo>
                      <a:pt x="422987" y="156056"/>
                      <a:pt x="321539" y="170614"/>
                      <a:pt x="202803" y="149687"/>
                    </a:cubicBezTo>
                    <a:cubicBezTo>
                      <a:pt x="84068" y="128761"/>
                      <a:pt x="-6462" y="80539"/>
                      <a:pt x="362" y="41870"/>
                    </a:cubicBezTo>
                    <a:cubicBezTo>
                      <a:pt x="7186" y="3201"/>
                      <a:pt x="108634" y="-11356"/>
                      <a:pt x="227369" y="9570"/>
                    </a:cubicBezTo>
                    <a:cubicBezTo>
                      <a:pt x="346104" y="30497"/>
                      <a:pt x="436635" y="78719"/>
                      <a:pt x="429811" y="117388"/>
                    </a:cubicBezTo>
                    <a:close/>
                  </a:path>
                </a:pathLst>
              </a:custGeom>
              <a:solidFill>
                <a:srgbClr val="FFFFFF">
                  <a:alpha val="3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 name="Freeform: Shape 16">
                <a:extLst>
                  <a:ext uri="{FF2B5EF4-FFF2-40B4-BE49-F238E27FC236}">
                    <a16:creationId xmlns:a16="http://schemas.microsoft.com/office/drawing/2014/main" id="{9E55A657-FEC9-4AF0-A612-A47728A5933B}"/>
                  </a:ext>
                </a:extLst>
              </p:cNvPr>
              <p:cNvSpPr/>
              <p:nvPr/>
            </p:nvSpPr>
            <p:spPr>
              <a:xfrm>
                <a:off x="5603771" y="4356137"/>
                <a:ext cx="98263" cy="98263"/>
              </a:xfrm>
              <a:custGeom>
                <a:avLst/>
                <a:gdLst>
                  <a:gd name="connsiteX0" fmla="*/ 98264 w 98263"/>
                  <a:gd name="connsiteY0" fmla="*/ 49132 h 98263"/>
                  <a:gd name="connsiteX1" fmla="*/ 49132 w 98263"/>
                  <a:gd name="connsiteY1" fmla="*/ 98264 h 98263"/>
                  <a:gd name="connsiteX2" fmla="*/ 0 w 98263"/>
                  <a:gd name="connsiteY2" fmla="*/ 49132 h 98263"/>
                  <a:gd name="connsiteX3" fmla="*/ 49132 w 98263"/>
                  <a:gd name="connsiteY3" fmla="*/ 0 h 98263"/>
                  <a:gd name="connsiteX4" fmla="*/ 98264 w 98263"/>
                  <a:gd name="connsiteY4" fmla="*/ 49132 h 9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3" h="98263">
                    <a:moveTo>
                      <a:pt x="98264" y="49132"/>
                    </a:moveTo>
                    <a:cubicBezTo>
                      <a:pt x="98264" y="76267"/>
                      <a:pt x="76266" y="98264"/>
                      <a:pt x="49132" y="98264"/>
                    </a:cubicBezTo>
                    <a:cubicBezTo>
                      <a:pt x="21997" y="98264"/>
                      <a:pt x="0" y="76267"/>
                      <a:pt x="0" y="49132"/>
                    </a:cubicBezTo>
                    <a:cubicBezTo>
                      <a:pt x="0" y="21997"/>
                      <a:pt x="21997" y="0"/>
                      <a:pt x="49132" y="0"/>
                    </a:cubicBezTo>
                    <a:cubicBezTo>
                      <a:pt x="76266" y="0"/>
                      <a:pt x="98264" y="21997"/>
                      <a:pt x="98264" y="49132"/>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 name="Freeform: Shape 17">
                <a:extLst>
                  <a:ext uri="{FF2B5EF4-FFF2-40B4-BE49-F238E27FC236}">
                    <a16:creationId xmlns:a16="http://schemas.microsoft.com/office/drawing/2014/main" id="{301A9A97-A43B-42F7-852E-D0122382B03E}"/>
                  </a:ext>
                </a:extLst>
              </p:cNvPr>
              <p:cNvSpPr/>
              <p:nvPr/>
            </p:nvSpPr>
            <p:spPr>
              <a:xfrm>
                <a:off x="5505962" y="4201008"/>
                <a:ext cx="72787" cy="46402"/>
              </a:xfrm>
              <a:custGeom>
                <a:avLst/>
                <a:gdLst>
                  <a:gd name="connsiteX0" fmla="*/ 72788 w 72787"/>
                  <a:gd name="connsiteY0" fmla="*/ 23201 h 46402"/>
                  <a:gd name="connsiteX1" fmla="*/ 36394 w 72787"/>
                  <a:gd name="connsiteY1" fmla="*/ 46402 h 46402"/>
                  <a:gd name="connsiteX2" fmla="*/ 0 w 72787"/>
                  <a:gd name="connsiteY2" fmla="*/ 23201 h 46402"/>
                  <a:gd name="connsiteX3" fmla="*/ 36394 w 72787"/>
                  <a:gd name="connsiteY3" fmla="*/ 0 h 46402"/>
                  <a:gd name="connsiteX4" fmla="*/ 72788 w 72787"/>
                  <a:gd name="connsiteY4" fmla="*/ 23201 h 4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 h="46402">
                    <a:moveTo>
                      <a:pt x="72788" y="23201"/>
                    </a:moveTo>
                    <a:cubicBezTo>
                      <a:pt x="72788" y="35939"/>
                      <a:pt x="56411" y="46402"/>
                      <a:pt x="36394" y="46402"/>
                    </a:cubicBezTo>
                    <a:cubicBezTo>
                      <a:pt x="16377" y="46402"/>
                      <a:pt x="0" y="35939"/>
                      <a:pt x="0" y="23201"/>
                    </a:cubicBezTo>
                    <a:cubicBezTo>
                      <a:pt x="0" y="10463"/>
                      <a:pt x="16377" y="0"/>
                      <a:pt x="36394" y="0"/>
                    </a:cubicBezTo>
                    <a:cubicBezTo>
                      <a:pt x="56411" y="0"/>
                      <a:pt x="72788" y="10463"/>
                      <a:pt x="72788" y="23201"/>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nvGrpSpPr>
            <p:cNvPr id="19" name="Graphic 3">
              <a:extLst>
                <a:ext uri="{FF2B5EF4-FFF2-40B4-BE49-F238E27FC236}">
                  <a16:creationId xmlns:a16="http://schemas.microsoft.com/office/drawing/2014/main" id="{02993569-6859-4A40-9727-B41288755FF5}"/>
                </a:ext>
              </a:extLst>
            </p:cNvPr>
            <p:cNvGrpSpPr/>
            <p:nvPr/>
          </p:nvGrpSpPr>
          <p:grpSpPr>
            <a:xfrm>
              <a:off x="2000727" y="2557994"/>
              <a:ext cx="2394819" cy="2401148"/>
              <a:chOff x="2000727" y="2557994"/>
              <a:chExt cx="2394819" cy="2401148"/>
            </a:xfrm>
          </p:grpSpPr>
          <p:sp>
            <p:nvSpPr>
              <p:cNvPr id="20" name="Freeform: Shape 19">
                <a:extLst>
                  <a:ext uri="{FF2B5EF4-FFF2-40B4-BE49-F238E27FC236}">
                    <a16:creationId xmlns:a16="http://schemas.microsoft.com/office/drawing/2014/main" id="{2CB08326-7EB7-4CC9-B17E-31D73E4F06E3}"/>
                  </a:ext>
                </a:extLst>
              </p:cNvPr>
              <p:cNvSpPr/>
              <p:nvPr/>
            </p:nvSpPr>
            <p:spPr>
              <a:xfrm>
                <a:off x="2001637" y="2558449"/>
                <a:ext cx="2393909" cy="2400693"/>
              </a:xfrm>
              <a:custGeom>
                <a:avLst/>
                <a:gdLst>
                  <a:gd name="connsiteX0" fmla="*/ 1882519 w 2393909"/>
                  <a:gd name="connsiteY0" fmla="*/ 2207121 h 2400693"/>
                  <a:gd name="connsiteX1" fmla="*/ 1500838 w 2393909"/>
                  <a:gd name="connsiteY1" fmla="*/ 2150711 h 2400693"/>
                  <a:gd name="connsiteX2" fmla="*/ 1312044 w 2393909"/>
                  <a:gd name="connsiteY2" fmla="*/ 2183465 h 2400693"/>
                  <a:gd name="connsiteX3" fmla="*/ 971305 w 2393909"/>
                  <a:gd name="connsiteY3" fmla="*/ 2364525 h 2400693"/>
                  <a:gd name="connsiteX4" fmla="*/ 525024 w 2393909"/>
                  <a:gd name="connsiteY4" fmla="*/ 2144797 h 2400693"/>
                  <a:gd name="connsiteX5" fmla="*/ 460425 w 2393909"/>
                  <a:gd name="connsiteY5" fmla="*/ 1764479 h 2400693"/>
                  <a:gd name="connsiteX6" fmla="*/ 371260 w 2393909"/>
                  <a:gd name="connsiteY6" fmla="*/ 1595247 h 2400693"/>
                  <a:gd name="connsiteX7" fmla="*/ 93756 w 2393909"/>
                  <a:gd name="connsiteY7" fmla="*/ 1327296 h 2400693"/>
                  <a:gd name="connsiteX8" fmla="*/ 164724 w 2393909"/>
                  <a:gd name="connsiteY8" fmla="*/ 835066 h 2400693"/>
                  <a:gd name="connsiteX9" fmla="*/ 506372 w 2393909"/>
                  <a:gd name="connsiteY9" fmla="*/ 656281 h 2400693"/>
                  <a:gd name="connsiteX10" fmla="*/ 640120 w 2393909"/>
                  <a:gd name="connsiteY10" fmla="*/ 518893 h 2400693"/>
                  <a:gd name="connsiteX11" fmla="*/ 809352 w 2393909"/>
                  <a:gd name="connsiteY11" fmla="*/ 172240 h 2400693"/>
                  <a:gd name="connsiteX12" fmla="*/ 1299761 w 2393909"/>
                  <a:gd name="connsiteY12" fmla="*/ 87624 h 2400693"/>
                  <a:gd name="connsiteX13" fmla="*/ 1575445 w 2393909"/>
                  <a:gd name="connsiteY13" fmla="*/ 357395 h 2400693"/>
                  <a:gd name="connsiteX14" fmla="*/ 1747407 w 2393909"/>
                  <a:gd name="connsiteY14" fmla="*/ 442011 h 2400693"/>
                  <a:gd name="connsiteX15" fmla="*/ 2129543 w 2393909"/>
                  <a:gd name="connsiteY15" fmla="*/ 495692 h 2400693"/>
                  <a:gd name="connsiteX16" fmla="*/ 2361555 w 2393909"/>
                  <a:gd name="connsiteY16" fmla="*/ 935605 h 2400693"/>
                  <a:gd name="connsiteX17" fmla="*/ 2190048 w 2393909"/>
                  <a:gd name="connsiteY17" fmla="*/ 1281348 h 2400693"/>
                  <a:gd name="connsiteX18" fmla="*/ 2162753 w 2393909"/>
                  <a:gd name="connsiteY18" fmla="*/ 1471052 h 2400693"/>
                  <a:gd name="connsiteX19" fmla="*/ 2229172 w 2393909"/>
                  <a:gd name="connsiteY19" fmla="*/ 1850460 h 2400693"/>
                  <a:gd name="connsiteX20" fmla="*/ 1882519 w 2393909"/>
                  <a:gd name="connsiteY20" fmla="*/ 2207121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3909" h="2400693">
                    <a:moveTo>
                      <a:pt x="1882519" y="2207121"/>
                    </a:moveTo>
                    <a:lnTo>
                      <a:pt x="1500838" y="2150711"/>
                    </a:lnTo>
                    <a:cubicBezTo>
                      <a:pt x="1436238" y="2141157"/>
                      <a:pt x="1369819" y="2152530"/>
                      <a:pt x="1312044" y="2183465"/>
                    </a:cubicBezTo>
                    <a:lnTo>
                      <a:pt x="971305" y="2364525"/>
                    </a:lnTo>
                    <a:cubicBezTo>
                      <a:pt x="786606" y="2462789"/>
                      <a:pt x="559599" y="2351333"/>
                      <a:pt x="525024" y="2144797"/>
                    </a:cubicBezTo>
                    <a:lnTo>
                      <a:pt x="460425" y="1764479"/>
                    </a:lnTo>
                    <a:cubicBezTo>
                      <a:pt x="449507" y="1699880"/>
                      <a:pt x="418117" y="1640739"/>
                      <a:pt x="371260" y="1595247"/>
                    </a:cubicBezTo>
                    <a:lnTo>
                      <a:pt x="93756" y="1327296"/>
                    </a:lnTo>
                    <a:cubicBezTo>
                      <a:pt x="-56824" y="1182174"/>
                      <a:pt x="-20885" y="931965"/>
                      <a:pt x="164724" y="835066"/>
                    </a:cubicBezTo>
                    <a:lnTo>
                      <a:pt x="506372" y="656281"/>
                    </a:lnTo>
                    <a:cubicBezTo>
                      <a:pt x="564603" y="625801"/>
                      <a:pt x="611005" y="577579"/>
                      <a:pt x="640120" y="518893"/>
                    </a:cubicBezTo>
                    <a:lnTo>
                      <a:pt x="809352" y="172240"/>
                    </a:lnTo>
                    <a:cubicBezTo>
                      <a:pt x="901247" y="-15644"/>
                      <a:pt x="1150091" y="-58862"/>
                      <a:pt x="1299761" y="87624"/>
                    </a:cubicBezTo>
                    <a:lnTo>
                      <a:pt x="1575445" y="357395"/>
                    </a:lnTo>
                    <a:cubicBezTo>
                      <a:pt x="1622302" y="403342"/>
                      <a:pt x="1682352" y="432912"/>
                      <a:pt x="1747407" y="442011"/>
                    </a:cubicBezTo>
                    <a:lnTo>
                      <a:pt x="2129543" y="495692"/>
                    </a:lnTo>
                    <a:cubicBezTo>
                      <a:pt x="2336989" y="524807"/>
                      <a:pt x="2454814" y="748176"/>
                      <a:pt x="2361555" y="935605"/>
                    </a:cubicBezTo>
                    <a:lnTo>
                      <a:pt x="2190048" y="1281348"/>
                    </a:lnTo>
                    <a:cubicBezTo>
                      <a:pt x="2160933" y="1340034"/>
                      <a:pt x="2151380" y="1406453"/>
                      <a:pt x="2162753" y="1471052"/>
                    </a:cubicBezTo>
                    <a:lnTo>
                      <a:pt x="2229172" y="1850460"/>
                    </a:lnTo>
                    <a:cubicBezTo>
                      <a:pt x="2265566" y="2056541"/>
                      <a:pt x="2089510" y="2237601"/>
                      <a:pt x="1882519" y="2207121"/>
                    </a:cubicBezTo>
                    <a:close/>
                  </a:path>
                </a:pathLst>
              </a:custGeom>
              <a:solidFill>
                <a:srgbClr val="BBDEFF">
                  <a:alpha val="2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 name="Freeform: Shape 20">
                <a:extLst>
                  <a:ext uri="{FF2B5EF4-FFF2-40B4-BE49-F238E27FC236}">
                    <a16:creationId xmlns:a16="http://schemas.microsoft.com/office/drawing/2014/main" id="{EC79579A-0424-4892-B1A1-6EAFF617DA28}"/>
                  </a:ext>
                </a:extLst>
              </p:cNvPr>
              <p:cNvSpPr/>
              <p:nvPr/>
            </p:nvSpPr>
            <p:spPr>
              <a:xfrm>
                <a:off x="2721117" y="4531072"/>
                <a:ext cx="207948" cy="230444"/>
              </a:xfrm>
              <a:custGeom>
                <a:avLst/>
                <a:gdLst>
                  <a:gd name="connsiteX0" fmla="*/ 173578 w 207948"/>
                  <a:gd name="connsiteY0" fmla="*/ 62536 h 230444"/>
                  <a:gd name="connsiteX1" fmla="*/ 181312 w 207948"/>
                  <a:gd name="connsiteY1" fmla="*/ 217666 h 230444"/>
                  <a:gd name="connsiteX2" fmla="*/ 34371 w 207948"/>
                  <a:gd name="connsiteY2" fmla="*/ 167624 h 230444"/>
                  <a:gd name="connsiteX3" fmla="*/ 26637 w 207948"/>
                  <a:gd name="connsiteY3" fmla="*/ 12494 h 230444"/>
                  <a:gd name="connsiteX4" fmla="*/ 173578 w 207948"/>
                  <a:gd name="connsiteY4" fmla="*/ 62536 h 230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48" h="230444">
                    <a:moveTo>
                      <a:pt x="173578" y="62536"/>
                    </a:moveTo>
                    <a:cubicBezTo>
                      <a:pt x="216341" y="118947"/>
                      <a:pt x="219525" y="188550"/>
                      <a:pt x="181312" y="217666"/>
                    </a:cubicBezTo>
                    <a:cubicBezTo>
                      <a:pt x="142643" y="246781"/>
                      <a:pt x="77134" y="224490"/>
                      <a:pt x="34371" y="167624"/>
                    </a:cubicBezTo>
                    <a:cubicBezTo>
                      <a:pt x="-8392" y="111213"/>
                      <a:pt x="-11576" y="41610"/>
                      <a:pt x="26637" y="12494"/>
                    </a:cubicBezTo>
                    <a:cubicBezTo>
                      <a:pt x="65306" y="-16166"/>
                      <a:pt x="131270" y="6125"/>
                      <a:pt x="173578" y="62536"/>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 name="Freeform: Shape 21">
                <a:extLst>
                  <a:ext uri="{FF2B5EF4-FFF2-40B4-BE49-F238E27FC236}">
                    <a16:creationId xmlns:a16="http://schemas.microsoft.com/office/drawing/2014/main" id="{354D661A-9E63-42D4-9C4B-35344F922FA7}"/>
                  </a:ext>
                </a:extLst>
              </p:cNvPr>
              <p:cNvSpPr/>
              <p:nvPr/>
            </p:nvSpPr>
            <p:spPr>
              <a:xfrm>
                <a:off x="2000727" y="2557994"/>
                <a:ext cx="2393708" cy="2400693"/>
              </a:xfrm>
              <a:custGeom>
                <a:avLst/>
                <a:gdLst>
                  <a:gd name="connsiteX0" fmla="*/ 2129543 w 2393708"/>
                  <a:gd name="connsiteY0" fmla="*/ 495692 h 2400693"/>
                  <a:gd name="connsiteX1" fmla="*/ 1747407 w 2393708"/>
                  <a:gd name="connsiteY1" fmla="*/ 442011 h 2400693"/>
                  <a:gd name="connsiteX2" fmla="*/ 1575445 w 2393708"/>
                  <a:gd name="connsiteY2" fmla="*/ 357395 h 2400693"/>
                  <a:gd name="connsiteX3" fmla="*/ 1299761 w 2393708"/>
                  <a:gd name="connsiteY3" fmla="*/ 87624 h 2400693"/>
                  <a:gd name="connsiteX4" fmla="*/ 809352 w 2393708"/>
                  <a:gd name="connsiteY4" fmla="*/ 172240 h 2400693"/>
                  <a:gd name="connsiteX5" fmla="*/ 640120 w 2393708"/>
                  <a:gd name="connsiteY5" fmla="*/ 518893 h 2400693"/>
                  <a:gd name="connsiteX6" fmla="*/ 506372 w 2393708"/>
                  <a:gd name="connsiteY6" fmla="*/ 656281 h 2400693"/>
                  <a:gd name="connsiteX7" fmla="*/ 164724 w 2393708"/>
                  <a:gd name="connsiteY7" fmla="*/ 835066 h 2400693"/>
                  <a:gd name="connsiteX8" fmla="*/ 93756 w 2393708"/>
                  <a:gd name="connsiteY8" fmla="*/ 1327296 h 2400693"/>
                  <a:gd name="connsiteX9" fmla="*/ 371260 w 2393708"/>
                  <a:gd name="connsiteY9" fmla="*/ 1595247 h 2400693"/>
                  <a:gd name="connsiteX10" fmla="*/ 460425 w 2393708"/>
                  <a:gd name="connsiteY10" fmla="*/ 1764479 h 2400693"/>
                  <a:gd name="connsiteX11" fmla="*/ 525024 w 2393708"/>
                  <a:gd name="connsiteY11" fmla="*/ 2144797 h 2400693"/>
                  <a:gd name="connsiteX12" fmla="*/ 971305 w 2393708"/>
                  <a:gd name="connsiteY12" fmla="*/ 2364526 h 2400693"/>
                  <a:gd name="connsiteX13" fmla="*/ 1312044 w 2393708"/>
                  <a:gd name="connsiteY13" fmla="*/ 2183465 h 2400693"/>
                  <a:gd name="connsiteX14" fmla="*/ 1500837 w 2393708"/>
                  <a:gd name="connsiteY14" fmla="*/ 2150711 h 2400693"/>
                  <a:gd name="connsiteX15" fmla="*/ 1882519 w 2393708"/>
                  <a:gd name="connsiteY15" fmla="*/ 2207121 h 2400693"/>
                  <a:gd name="connsiteX16" fmla="*/ 2229172 w 2393708"/>
                  <a:gd name="connsiteY16" fmla="*/ 1850460 h 2400693"/>
                  <a:gd name="connsiteX17" fmla="*/ 2162298 w 2393708"/>
                  <a:gd name="connsiteY17" fmla="*/ 1470597 h 2400693"/>
                  <a:gd name="connsiteX18" fmla="*/ 2189593 w 2393708"/>
                  <a:gd name="connsiteY18" fmla="*/ 1280893 h 2400693"/>
                  <a:gd name="connsiteX19" fmla="*/ 2361100 w 2393708"/>
                  <a:gd name="connsiteY19" fmla="*/ 935150 h 2400693"/>
                  <a:gd name="connsiteX20" fmla="*/ 2129543 w 2393708"/>
                  <a:gd name="connsiteY20" fmla="*/ 495692 h 2400693"/>
                  <a:gd name="connsiteX21" fmla="*/ 2329710 w 2393708"/>
                  <a:gd name="connsiteY21" fmla="*/ 941974 h 2400693"/>
                  <a:gd name="connsiteX22" fmla="*/ 2163208 w 2393708"/>
                  <a:gd name="connsiteY22" fmla="*/ 1277709 h 2400693"/>
                  <a:gd name="connsiteX23" fmla="*/ 2136822 w 2393708"/>
                  <a:gd name="connsiteY23" fmla="*/ 1461954 h 2400693"/>
                  <a:gd name="connsiteX24" fmla="*/ 2201876 w 2393708"/>
                  <a:gd name="connsiteY24" fmla="*/ 1830898 h 2400693"/>
                  <a:gd name="connsiteX25" fmla="*/ 1864777 w 2393708"/>
                  <a:gd name="connsiteY25" fmla="*/ 2177551 h 2400693"/>
                  <a:gd name="connsiteX26" fmla="*/ 1494014 w 2393708"/>
                  <a:gd name="connsiteY26" fmla="*/ 2122960 h 2400693"/>
                  <a:gd name="connsiteX27" fmla="*/ 1310679 w 2393708"/>
                  <a:gd name="connsiteY27" fmla="*/ 2154805 h 2400693"/>
                  <a:gd name="connsiteX28" fmla="*/ 979949 w 2393708"/>
                  <a:gd name="connsiteY28" fmla="*/ 2330861 h 2400693"/>
                  <a:gd name="connsiteX29" fmla="*/ 545951 w 2393708"/>
                  <a:gd name="connsiteY29" fmla="*/ 2117501 h 2400693"/>
                  <a:gd name="connsiteX30" fmla="*/ 483171 w 2393708"/>
                  <a:gd name="connsiteY30" fmla="*/ 1748102 h 2400693"/>
                  <a:gd name="connsiteX31" fmla="*/ 396281 w 2393708"/>
                  <a:gd name="connsiteY31" fmla="*/ 1583419 h 2400693"/>
                  <a:gd name="connsiteX32" fmla="*/ 126510 w 2393708"/>
                  <a:gd name="connsiteY32" fmla="*/ 1323201 h 2400693"/>
                  <a:gd name="connsiteX33" fmla="*/ 195204 w 2393708"/>
                  <a:gd name="connsiteY33" fmla="*/ 844620 h 2400693"/>
                  <a:gd name="connsiteX34" fmla="*/ 527299 w 2393708"/>
                  <a:gd name="connsiteY34" fmla="*/ 670838 h 2400693"/>
                  <a:gd name="connsiteX35" fmla="*/ 656952 w 2393708"/>
                  <a:gd name="connsiteY35" fmla="*/ 537545 h 2400693"/>
                  <a:gd name="connsiteX36" fmla="*/ 821180 w 2393708"/>
                  <a:gd name="connsiteY36" fmla="*/ 200445 h 2400693"/>
                  <a:gd name="connsiteX37" fmla="*/ 1297486 w 2393708"/>
                  <a:gd name="connsiteY37" fmla="*/ 118104 h 2400693"/>
                  <a:gd name="connsiteX38" fmla="*/ 1565437 w 2393708"/>
                  <a:gd name="connsiteY38" fmla="*/ 380141 h 2400693"/>
                  <a:gd name="connsiteX39" fmla="*/ 1732394 w 2393708"/>
                  <a:gd name="connsiteY39" fmla="*/ 462482 h 2400693"/>
                  <a:gd name="connsiteX40" fmla="*/ 2103613 w 2393708"/>
                  <a:gd name="connsiteY40" fmla="*/ 514799 h 2400693"/>
                  <a:gd name="connsiteX41" fmla="*/ 2329710 w 2393708"/>
                  <a:gd name="connsiteY41" fmla="*/ 941974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93708" h="2400693">
                    <a:moveTo>
                      <a:pt x="2129543" y="495692"/>
                    </a:moveTo>
                    <a:lnTo>
                      <a:pt x="1747407" y="442011"/>
                    </a:lnTo>
                    <a:cubicBezTo>
                      <a:pt x="1682352" y="432912"/>
                      <a:pt x="1622302" y="403342"/>
                      <a:pt x="1575445" y="357395"/>
                    </a:cubicBezTo>
                    <a:lnTo>
                      <a:pt x="1299761" y="87624"/>
                    </a:lnTo>
                    <a:cubicBezTo>
                      <a:pt x="1150091" y="-58862"/>
                      <a:pt x="901247" y="-15644"/>
                      <a:pt x="809352" y="172240"/>
                    </a:cubicBezTo>
                    <a:lnTo>
                      <a:pt x="640120" y="518893"/>
                    </a:lnTo>
                    <a:cubicBezTo>
                      <a:pt x="611460" y="577579"/>
                      <a:pt x="564603" y="625801"/>
                      <a:pt x="506372" y="656281"/>
                    </a:cubicBezTo>
                    <a:lnTo>
                      <a:pt x="164724" y="835066"/>
                    </a:lnTo>
                    <a:cubicBezTo>
                      <a:pt x="-20885" y="931965"/>
                      <a:pt x="-56824" y="1182174"/>
                      <a:pt x="93756" y="1327296"/>
                    </a:cubicBezTo>
                    <a:lnTo>
                      <a:pt x="371260" y="1595247"/>
                    </a:lnTo>
                    <a:cubicBezTo>
                      <a:pt x="418572" y="1640739"/>
                      <a:pt x="449507" y="1700334"/>
                      <a:pt x="460425" y="1764479"/>
                    </a:cubicBezTo>
                    <a:lnTo>
                      <a:pt x="525024" y="2144797"/>
                    </a:lnTo>
                    <a:cubicBezTo>
                      <a:pt x="560053" y="2351333"/>
                      <a:pt x="786606" y="2462789"/>
                      <a:pt x="971305" y="2364526"/>
                    </a:cubicBezTo>
                    <a:lnTo>
                      <a:pt x="1312044" y="2183465"/>
                    </a:lnTo>
                    <a:cubicBezTo>
                      <a:pt x="1369819" y="2152530"/>
                      <a:pt x="1436238" y="2141157"/>
                      <a:pt x="1500837" y="2150711"/>
                    </a:cubicBezTo>
                    <a:lnTo>
                      <a:pt x="1882519" y="2207121"/>
                    </a:lnTo>
                    <a:cubicBezTo>
                      <a:pt x="2089510" y="2237601"/>
                      <a:pt x="2265566" y="2056541"/>
                      <a:pt x="2229172" y="1850460"/>
                    </a:cubicBezTo>
                    <a:lnTo>
                      <a:pt x="2162298" y="1470597"/>
                    </a:lnTo>
                    <a:cubicBezTo>
                      <a:pt x="2150925" y="1405998"/>
                      <a:pt x="2160478" y="1339579"/>
                      <a:pt x="2189593" y="1280893"/>
                    </a:cubicBezTo>
                    <a:lnTo>
                      <a:pt x="2361100" y="935150"/>
                    </a:lnTo>
                    <a:cubicBezTo>
                      <a:pt x="2454814" y="748631"/>
                      <a:pt x="2336989" y="524807"/>
                      <a:pt x="2129543" y="495692"/>
                    </a:cubicBezTo>
                    <a:close/>
                    <a:moveTo>
                      <a:pt x="2329710" y="941974"/>
                    </a:moveTo>
                    <a:lnTo>
                      <a:pt x="2163208" y="1277709"/>
                    </a:lnTo>
                    <a:cubicBezTo>
                      <a:pt x="2135002" y="1334574"/>
                      <a:pt x="2125449" y="1399174"/>
                      <a:pt x="2136822" y="1461954"/>
                    </a:cubicBezTo>
                    <a:lnTo>
                      <a:pt x="2201876" y="1830898"/>
                    </a:lnTo>
                    <a:cubicBezTo>
                      <a:pt x="2237360" y="2031065"/>
                      <a:pt x="2065854" y="2207121"/>
                      <a:pt x="1864777" y="2177551"/>
                    </a:cubicBezTo>
                    <a:lnTo>
                      <a:pt x="1494014" y="2122960"/>
                    </a:lnTo>
                    <a:cubicBezTo>
                      <a:pt x="1431234" y="2113862"/>
                      <a:pt x="1366635" y="2124780"/>
                      <a:pt x="1310679" y="2154805"/>
                    </a:cubicBezTo>
                    <a:lnTo>
                      <a:pt x="979949" y="2330861"/>
                    </a:lnTo>
                    <a:cubicBezTo>
                      <a:pt x="800254" y="2426396"/>
                      <a:pt x="580070" y="2318123"/>
                      <a:pt x="545951" y="2117501"/>
                    </a:cubicBezTo>
                    <a:lnTo>
                      <a:pt x="483171" y="1748102"/>
                    </a:lnTo>
                    <a:cubicBezTo>
                      <a:pt x="472708" y="1685322"/>
                      <a:pt x="442228" y="1627546"/>
                      <a:pt x="396281" y="1583419"/>
                    </a:cubicBezTo>
                    <a:lnTo>
                      <a:pt x="126510" y="1323201"/>
                    </a:lnTo>
                    <a:cubicBezTo>
                      <a:pt x="-19975" y="1182174"/>
                      <a:pt x="15054" y="938789"/>
                      <a:pt x="195204" y="844620"/>
                    </a:cubicBezTo>
                    <a:lnTo>
                      <a:pt x="527299" y="670838"/>
                    </a:lnTo>
                    <a:cubicBezTo>
                      <a:pt x="583710" y="641268"/>
                      <a:pt x="629202" y="594411"/>
                      <a:pt x="656952" y="537545"/>
                    </a:cubicBezTo>
                    <a:lnTo>
                      <a:pt x="821180" y="200445"/>
                    </a:lnTo>
                    <a:cubicBezTo>
                      <a:pt x="910345" y="17565"/>
                      <a:pt x="1152365" y="-24288"/>
                      <a:pt x="1297486" y="118104"/>
                    </a:cubicBezTo>
                    <a:lnTo>
                      <a:pt x="1565437" y="380141"/>
                    </a:lnTo>
                    <a:cubicBezTo>
                      <a:pt x="1610929" y="424724"/>
                      <a:pt x="1669614" y="453384"/>
                      <a:pt x="1732394" y="462482"/>
                    </a:cubicBezTo>
                    <a:lnTo>
                      <a:pt x="2103613" y="514799"/>
                    </a:lnTo>
                    <a:cubicBezTo>
                      <a:pt x="2305599" y="542549"/>
                      <a:pt x="2420240" y="760004"/>
                      <a:pt x="2329710" y="941974"/>
                    </a:cubicBezTo>
                    <a:close/>
                  </a:path>
                </a:pathLst>
              </a:custGeom>
              <a:solidFill>
                <a:srgbClr val="BBEEFF">
                  <a:alpha val="4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 name="Freeform: Shape 22">
                <a:extLst>
                  <a:ext uri="{FF2B5EF4-FFF2-40B4-BE49-F238E27FC236}">
                    <a16:creationId xmlns:a16="http://schemas.microsoft.com/office/drawing/2014/main" id="{FF73C41C-E91D-4BD1-9E55-3BB3B521D7C7}"/>
                  </a:ext>
                </a:extLst>
              </p:cNvPr>
              <p:cNvSpPr/>
              <p:nvPr/>
            </p:nvSpPr>
            <p:spPr>
              <a:xfrm>
                <a:off x="2037609" y="2582695"/>
                <a:ext cx="2290553" cy="1177490"/>
              </a:xfrm>
              <a:custGeom>
                <a:avLst/>
                <a:gdLst>
                  <a:gd name="connsiteX0" fmla="*/ 2068095 w 2290553"/>
                  <a:gd name="connsiteY0" fmla="*/ 481910 h 1177490"/>
                  <a:gd name="connsiteX1" fmla="*/ 1696877 w 2290553"/>
                  <a:gd name="connsiteY1" fmla="*/ 429593 h 1177490"/>
                  <a:gd name="connsiteX2" fmla="*/ 1529919 w 2290553"/>
                  <a:gd name="connsiteY2" fmla="*/ 347252 h 1177490"/>
                  <a:gd name="connsiteX3" fmla="*/ 1261969 w 2290553"/>
                  <a:gd name="connsiteY3" fmla="*/ 85215 h 1177490"/>
                  <a:gd name="connsiteX4" fmla="*/ 785663 w 2290553"/>
                  <a:gd name="connsiteY4" fmla="*/ 167556 h 1177490"/>
                  <a:gd name="connsiteX5" fmla="*/ 621435 w 2290553"/>
                  <a:gd name="connsiteY5" fmla="*/ 504656 h 1177490"/>
                  <a:gd name="connsiteX6" fmla="*/ 491782 w 2290553"/>
                  <a:gd name="connsiteY6" fmla="*/ 637949 h 1177490"/>
                  <a:gd name="connsiteX7" fmla="*/ 159687 w 2290553"/>
                  <a:gd name="connsiteY7" fmla="*/ 811731 h 1177490"/>
                  <a:gd name="connsiteX8" fmla="*/ 17750 w 2290553"/>
                  <a:gd name="connsiteY8" fmla="*/ 1177491 h 1177490"/>
                  <a:gd name="connsiteX9" fmla="*/ 650095 w 2290553"/>
                  <a:gd name="connsiteY9" fmla="*/ 954122 h 1177490"/>
                  <a:gd name="connsiteX10" fmla="*/ 1867019 w 2290553"/>
                  <a:gd name="connsiteY10" fmla="*/ 902261 h 1177490"/>
                  <a:gd name="connsiteX11" fmla="*/ 2290553 w 2290553"/>
                  <a:gd name="connsiteY11" fmla="*/ 638859 h 1177490"/>
                  <a:gd name="connsiteX12" fmla="*/ 2068095 w 2290553"/>
                  <a:gd name="connsiteY12" fmla="*/ 481910 h 117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0553" h="1177490">
                    <a:moveTo>
                      <a:pt x="2068095" y="481910"/>
                    </a:moveTo>
                    <a:lnTo>
                      <a:pt x="1696877" y="429593"/>
                    </a:lnTo>
                    <a:cubicBezTo>
                      <a:pt x="1633642" y="420950"/>
                      <a:pt x="1575412" y="391835"/>
                      <a:pt x="1529919" y="347252"/>
                    </a:cubicBezTo>
                    <a:lnTo>
                      <a:pt x="1261969" y="85215"/>
                    </a:lnTo>
                    <a:cubicBezTo>
                      <a:pt x="1116848" y="-57177"/>
                      <a:pt x="874828" y="-15324"/>
                      <a:pt x="785663" y="167556"/>
                    </a:cubicBezTo>
                    <a:lnTo>
                      <a:pt x="621435" y="504656"/>
                    </a:lnTo>
                    <a:cubicBezTo>
                      <a:pt x="593685" y="561977"/>
                      <a:pt x="548192" y="608834"/>
                      <a:pt x="491782" y="637949"/>
                    </a:cubicBezTo>
                    <a:lnTo>
                      <a:pt x="159687" y="811731"/>
                    </a:lnTo>
                    <a:cubicBezTo>
                      <a:pt x="21844" y="884064"/>
                      <a:pt x="-30927" y="1043288"/>
                      <a:pt x="17750" y="1177491"/>
                    </a:cubicBezTo>
                    <a:cubicBezTo>
                      <a:pt x="162871" y="1105158"/>
                      <a:pt x="342566" y="1005984"/>
                      <a:pt x="650095" y="954122"/>
                    </a:cubicBezTo>
                    <a:cubicBezTo>
                      <a:pt x="1082274" y="881334"/>
                      <a:pt x="1410729" y="1020541"/>
                      <a:pt x="1867019" y="902261"/>
                    </a:cubicBezTo>
                    <a:cubicBezTo>
                      <a:pt x="2074919" y="848125"/>
                      <a:pt x="2186376" y="767148"/>
                      <a:pt x="2290553" y="638859"/>
                    </a:cubicBezTo>
                    <a:cubicBezTo>
                      <a:pt x="2248245" y="557882"/>
                      <a:pt x="2169089" y="496012"/>
                      <a:pt x="2068095" y="481910"/>
                    </a:cubicBezTo>
                    <a:close/>
                  </a:path>
                </a:pathLst>
              </a:custGeom>
              <a:solidFill>
                <a:srgbClr val="FFFF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4" name="Freeform: Shape 23">
                <a:extLst>
                  <a:ext uri="{FF2B5EF4-FFF2-40B4-BE49-F238E27FC236}">
                    <a16:creationId xmlns:a16="http://schemas.microsoft.com/office/drawing/2014/main" id="{66B336EC-BE9C-44E1-A8C1-6D0F520B9808}"/>
                  </a:ext>
                </a:extLst>
              </p:cNvPr>
              <p:cNvSpPr/>
              <p:nvPr/>
            </p:nvSpPr>
            <p:spPr>
              <a:xfrm>
                <a:off x="2205595" y="2716598"/>
                <a:ext cx="901923" cy="923138"/>
              </a:xfrm>
              <a:custGeom>
                <a:avLst/>
                <a:gdLst>
                  <a:gd name="connsiteX0" fmla="*/ 167756 w 901923"/>
                  <a:gd name="connsiteY0" fmla="*/ 911204 h 923138"/>
                  <a:gd name="connsiteX1" fmla="*/ 33554 w 901923"/>
                  <a:gd name="connsiteY1" fmla="*/ 753345 h 923138"/>
                  <a:gd name="connsiteX2" fmla="*/ 362464 w 901923"/>
                  <a:gd name="connsiteY2" fmla="*/ 604584 h 923138"/>
                  <a:gd name="connsiteX3" fmla="*/ 568545 w 901923"/>
                  <a:gd name="connsiteY3" fmla="*/ 386220 h 923138"/>
                  <a:gd name="connsiteX4" fmla="*/ 721855 w 901923"/>
                  <a:gd name="connsiteY4" fmla="*/ 37747 h 923138"/>
                  <a:gd name="connsiteX5" fmla="*/ 899275 w 901923"/>
                  <a:gd name="connsiteY5" fmla="*/ 101892 h 923138"/>
                  <a:gd name="connsiteX6" fmla="*/ 761888 w 901923"/>
                  <a:gd name="connsiteY6" fmla="*/ 461738 h 923138"/>
                  <a:gd name="connsiteX7" fmla="*/ 474376 w 901923"/>
                  <a:gd name="connsiteY7" fmla="*/ 752890 h 923138"/>
                  <a:gd name="connsiteX8" fmla="*/ 167756 w 901923"/>
                  <a:gd name="connsiteY8" fmla="*/ 911204 h 92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923" h="923138">
                    <a:moveTo>
                      <a:pt x="167756" y="911204"/>
                    </a:moveTo>
                    <a:cubicBezTo>
                      <a:pt x="55845" y="968070"/>
                      <a:pt x="-58341" y="806116"/>
                      <a:pt x="33554" y="753345"/>
                    </a:cubicBezTo>
                    <a:lnTo>
                      <a:pt x="362464" y="604584"/>
                    </a:lnTo>
                    <a:cubicBezTo>
                      <a:pt x="451174" y="553633"/>
                      <a:pt x="519868" y="480845"/>
                      <a:pt x="568545" y="386220"/>
                    </a:cubicBezTo>
                    <a:lnTo>
                      <a:pt x="721855" y="37747"/>
                    </a:lnTo>
                    <a:cubicBezTo>
                      <a:pt x="740506" y="-26852"/>
                      <a:pt x="926116" y="-10475"/>
                      <a:pt x="899275" y="101892"/>
                    </a:cubicBezTo>
                    <a:lnTo>
                      <a:pt x="761888" y="461738"/>
                    </a:lnTo>
                    <a:cubicBezTo>
                      <a:pt x="705477" y="584113"/>
                      <a:pt x="611763" y="682377"/>
                      <a:pt x="474376" y="752890"/>
                    </a:cubicBezTo>
                    <a:lnTo>
                      <a:pt x="167756" y="911204"/>
                    </a:lnTo>
                    <a:close/>
                  </a:path>
                </a:pathLst>
              </a:custGeom>
              <a:solidFill>
                <a:srgbClr val="FFFFFF">
                  <a:alpha val="5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5" name="Freeform: Shape 24">
                <a:extLst>
                  <a:ext uri="{FF2B5EF4-FFF2-40B4-BE49-F238E27FC236}">
                    <a16:creationId xmlns:a16="http://schemas.microsoft.com/office/drawing/2014/main" id="{9E0B18EC-4933-4AFE-92A9-4515ECBC31BE}"/>
                  </a:ext>
                </a:extLst>
              </p:cNvPr>
              <p:cNvSpPr/>
              <p:nvPr/>
            </p:nvSpPr>
            <p:spPr>
              <a:xfrm>
                <a:off x="2036481" y="2590428"/>
                <a:ext cx="2325136" cy="2332696"/>
              </a:xfrm>
              <a:custGeom>
                <a:avLst/>
                <a:gdLst>
                  <a:gd name="connsiteX0" fmla="*/ 2068314 w 2325136"/>
                  <a:gd name="connsiteY0" fmla="*/ 481910 h 2332696"/>
                  <a:gd name="connsiteX1" fmla="*/ 1697095 w 2325136"/>
                  <a:gd name="connsiteY1" fmla="*/ 429593 h 2332696"/>
                  <a:gd name="connsiteX2" fmla="*/ 1530138 w 2325136"/>
                  <a:gd name="connsiteY2" fmla="*/ 347252 h 2332696"/>
                  <a:gd name="connsiteX3" fmla="*/ 1262187 w 2325136"/>
                  <a:gd name="connsiteY3" fmla="*/ 85215 h 2332696"/>
                  <a:gd name="connsiteX4" fmla="*/ 785881 w 2325136"/>
                  <a:gd name="connsiteY4" fmla="*/ 167556 h 2332696"/>
                  <a:gd name="connsiteX5" fmla="*/ 621654 w 2325136"/>
                  <a:gd name="connsiteY5" fmla="*/ 504201 h 2332696"/>
                  <a:gd name="connsiteX6" fmla="*/ 492000 w 2325136"/>
                  <a:gd name="connsiteY6" fmla="*/ 637494 h 2332696"/>
                  <a:gd name="connsiteX7" fmla="*/ 159905 w 2325136"/>
                  <a:gd name="connsiteY7" fmla="*/ 811276 h 2332696"/>
                  <a:gd name="connsiteX8" fmla="*/ 91212 w 2325136"/>
                  <a:gd name="connsiteY8" fmla="*/ 1289857 h 2332696"/>
                  <a:gd name="connsiteX9" fmla="*/ 360982 w 2325136"/>
                  <a:gd name="connsiteY9" fmla="*/ 1550075 h 2332696"/>
                  <a:gd name="connsiteX10" fmla="*/ 447872 w 2325136"/>
                  <a:gd name="connsiteY10" fmla="*/ 1714757 h 2332696"/>
                  <a:gd name="connsiteX11" fmla="*/ 510652 w 2325136"/>
                  <a:gd name="connsiteY11" fmla="*/ 2084157 h 2332696"/>
                  <a:gd name="connsiteX12" fmla="*/ 944195 w 2325136"/>
                  <a:gd name="connsiteY12" fmla="*/ 2297517 h 2332696"/>
                  <a:gd name="connsiteX13" fmla="*/ 1274925 w 2325136"/>
                  <a:gd name="connsiteY13" fmla="*/ 2121461 h 2332696"/>
                  <a:gd name="connsiteX14" fmla="*/ 1458260 w 2325136"/>
                  <a:gd name="connsiteY14" fmla="*/ 2089616 h 2332696"/>
                  <a:gd name="connsiteX15" fmla="*/ 1829023 w 2325136"/>
                  <a:gd name="connsiteY15" fmla="*/ 2144207 h 2332696"/>
                  <a:gd name="connsiteX16" fmla="*/ 2166123 w 2325136"/>
                  <a:gd name="connsiteY16" fmla="*/ 1797554 h 2332696"/>
                  <a:gd name="connsiteX17" fmla="*/ 2101068 w 2325136"/>
                  <a:gd name="connsiteY17" fmla="*/ 1428610 h 2332696"/>
                  <a:gd name="connsiteX18" fmla="*/ 2127454 w 2325136"/>
                  <a:gd name="connsiteY18" fmla="*/ 1244365 h 2332696"/>
                  <a:gd name="connsiteX19" fmla="*/ 2293956 w 2325136"/>
                  <a:gd name="connsiteY19" fmla="*/ 908630 h 2332696"/>
                  <a:gd name="connsiteX20" fmla="*/ 2068314 w 2325136"/>
                  <a:gd name="connsiteY20" fmla="*/ 481910 h 2332696"/>
                  <a:gd name="connsiteX21" fmla="*/ 2205701 w 2325136"/>
                  <a:gd name="connsiteY21" fmla="*/ 926827 h 2332696"/>
                  <a:gd name="connsiteX22" fmla="*/ 2052391 w 2325136"/>
                  <a:gd name="connsiteY22" fmla="*/ 1235721 h 2332696"/>
                  <a:gd name="connsiteX23" fmla="*/ 2027825 w 2325136"/>
                  <a:gd name="connsiteY23" fmla="*/ 1404953 h 2332696"/>
                  <a:gd name="connsiteX24" fmla="*/ 2087875 w 2325136"/>
                  <a:gd name="connsiteY24" fmla="*/ 1744328 h 2332696"/>
                  <a:gd name="connsiteX25" fmla="*/ 1778072 w 2325136"/>
                  <a:gd name="connsiteY25" fmla="*/ 2063230 h 2332696"/>
                  <a:gd name="connsiteX26" fmla="*/ 1437333 w 2325136"/>
                  <a:gd name="connsiteY26" fmla="*/ 2012734 h 2332696"/>
                  <a:gd name="connsiteX27" fmla="*/ 1268556 w 2325136"/>
                  <a:gd name="connsiteY27" fmla="*/ 2041849 h 2332696"/>
                  <a:gd name="connsiteX28" fmla="*/ 964212 w 2325136"/>
                  <a:gd name="connsiteY28" fmla="*/ 2203802 h 2332696"/>
                  <a:gd name="connsiteX29" fmla="*/ 565243 w 2325136"/>
                  <a:gd name="connsiteY29" fmla="*/ 2007730 h 2332696"/>
                  <a:gd name="connsiteX30" fmla="*/ 507922 w 2325136"/>
                  <a:gd name="connsiteY30" fmla="*/ 1667900 h 2332696"/>
                  <a:gd name="connsiteX31" fmla="*/ 427856 w 2325136"/>
                  <a:gd name="connsiteY31" fmla="*/ 1516410 h 2332696"/>
                  <a:gd name="connsiteX32" fmla="*/ 179922 w 2325136"/>
                  <a:gd name="connsiteY32" fmla="*/ 1277119 h 2332696"/>
                  <a:gd name="connsiteX33" fmla="*/ 243156 w 2325136"/>
                  <a:gd name="connsiteY33" fmla="*/ 837207 h 2332696"/>
                  <a:gd name="connsiteX34" fmla="*/ 548411 w 2325136"/>
                  <a:gd name="connsiteY34" fmla="*/ 677528 h 2332696"/>
                  <a:gd name="connsiteX35" fmla="*/ 667601 w 2325136"/>
                  <a:gd name="connsiteY35" fmla="*/ 554698 h 2332696"/>
                  <a:gd name="connsiteX36" fmla="*/ 818636 w 2325136"/>
                  <a:gd name="connsiteY36" fmla="*/ 244894 h 2332696"/>
                  <a:gd name="connsiteX37" fmla="*/ 1256728 w 2325136"/>
                  <a:gd name="connsiteY37" fmla="*/ 169376 h 2332696"/>
                  <a:gd name="connsiteX38" fmla="*/ 1502842 w 2325136"/>
                  <a:gd name="connsiteY38" fmla="*/ 410486 h 2332696"/>
                  <a:gd name="connsiteX39" fmla="*/ 1656607 w 2325136"/>
                  <a:gd name="connsiteY39" fmla="*/ 486004 h 2332696"/>
                  <a:gd name="connsiteX40" fmla="*/ 1997800 w 2325136"/>
                  <a:gd name="connsiteY40" fmla="*/ 533771 h 2332696"/>
                  <a:gd name="connsiteX41" fmla="*/ 2205701 w 2325136"/>
                  <a:gd name="connsiteY41" fmla="*/ 926827 h 233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5136" h="2332696">
                    <a:moveTo>
                      <a:pt x="2068314" y="481910"/>
                    </a:moveTo>
                    <a:lnTo>
                      <a:pt x="1697095" y="429593"/>
                    </a:lnTo>
                    <a:cubicBezTo>
                      <a:pt x="1633861" y="420950"/>
                      <a:pt x="1575630" y="391835"/>
                      <a:pt x="1530138" y="347252"/>
                    </a:cubicBezTo>
                    <a:lnTo>
                      <a:pt x="1262187" y="85215"/>
                    </a:lnTo>
                    <a:cubicBezTo>
                      <a:pt x="1117066" y="-57177"/>
                      <a:pt x="875047" y="-15324"/>
                      <a:pt x="785881" y="167556"/>
                    </a:cubicBezTo>
                    <a:lnTo>
                      <a:pt x="621654" y="504201"/>
                    </a:lnTo>
                    <a:cubicBezTo>
                      <a:pt x="593903" y="561522"/>
                      <a:pt x="548411" y="608379"/>
                      <a:pt x="492000" y="637494"/>
                    </a:cubicBezTo>
                    <a:lnTo>
                      <a:pt x="159905" y="811276"/>
                    </a:lnTo>
                    <a:cubicBezTo>
                      <a:pt x="-20245" y="905445"/>
                      <a:pt x="-55274" y="1148376"/>
                      <a:pt x="91212" y="1289857"/>
                    </a:cubicBezTo>
                    <a:lnTo>
                      <a:pt x="360982" y="1550075"/>
                    </a:lnTo>
                    <a:cubicBezTo>
                      <a:pt x="406929" y="1594202"/>
                      <a:pt x="437409" y="1651978"/>
                      <a:pt x="447872" y="1714757"/>
                    </a:cubicBezTo>
                    <a:lnTo>
                      <a:pt x="510652" y="2084157"/>
                    </a:lnTo>
                    <a:cubicBezTo>
                      <a:pt x="544771" y="2284779"/>
                      <a:pt x="764955" y="2393051"/>
                      <a:pt x="944195" y="2297517"/>
                    </a:cubicBezTo>
                    <a:lnTo>
                      <a:pt x="1274925" y="2121461"/>
                    </a:lnTo>
                    <a:cubicBezTo>
                      <a:pt x="1331336" y="2091436"/>
                      <a:pt x="1395480" y="2080518"/>
                      <a:pt x="1458260" y="2089616"/>
                    </a:cubicBezTo>
                    <a:lnTo>
                      <a:pt x="1829023" y="2144207"/>
                    </a:lnTo>
                    <a:cubicBezTo>
                      <a:pt x="2030100" y="2173777"/>
                      <a:pt x="2201152" y="1997721"/>
                      <a:pt x="2166123" y="1797554"/>
                    </a:cubicBezTo>
                    <a:lnTo>
                      <a:pt x="2101068" y="1428610"/>
                    </a:lnTo>
                    <a:cubicBezTo>
                      <a:pt x="2090150" y="1365830"/>
                      <a:pt x="2099249" y="1301230"/>
                      <a:pt x="2127454" y="1244365"/>
                    </a:cubicBezTo>
                    <a:lnTo>
                      <a:pt x="2293956" y="908630"/>
                    </a:lnTo>
                    <a:cubicBezTo>
                      <a:pt x="2384031" y="727569"/>
                      <a:pt x="2269845" y="510570"/>
                      <a:pt x="2068314" y="481910"/>
                    </a:cubicBezTo>
                    <a:close/>
                    <a:moveTo>
                      <a:pt x="2205701" y="926827"/>
                    </a:moveTo>
                    <a:lnTo>
                      <a:pt x="2052391" y="1235721"/>
                    </a:lnTo>
                    <a:cubicBezTo>
                      <a:pt x="2026461" y="1288038"/>
                      <a:pt x="2017817" y="1347633"/>
                      <a:pt x="2027825" y="1404953"/>
                    </a:cubicBezTo>
                    <a:lnTo>
                      <a:pt x="2087875" y="1744328"/>
                    </a:lnTo>
                    <a:cubicBezTo>
                      <a:pt x="2120175" y="1928572"/>
                      <a:pt x="1963226" y="2090526"/>
                      <a:pt x="1778072" y="2063230"/>
                    </a:cubicBezTo>
                    <a:lnTo>
                      <a:pt x="1437333" y="2012734"/>
                    </a:lnTo>
                    <a:cubicBezTo>
                      <a:pt x="1379558" y="2004090"/>
                      <a:pt x="1320418" y="2014553"/>
                      <a:pt x="1268556" y="2041849"/>
                    </a:cubicBezTo>
                    <a:lnTo>
                      <a:pt x="964212" y="2203802"/>
                    </a:lnTo>
                    <a:cubicBezTo>
                      <a:pt x="799074" y="2291603"/>
                      <a:pt x="596633" y="2191974"/>
                      <a:pt x="565243" y="2007730"/>
                    </a:cubicBezTo>
                    <a:lnTo>
                      <a:pt x="507922" y="1667900"/>
                    </a:lnTo>
                    <a:cubicBezTo>
                      <a:pt x="498369" y="1610125"/>
                      <a:pt x="470164" y="1557353"/>
                      <a:pt x="427856" y="1516410"/>
                    </a:cubicBezTo>
                    <a:lnTo>
                      <a:pt x="179922" y="1277119"/>
                    </a:lnTo>
                    <a:cubicBezTo>
                      <a:pt x="45264" y="1147466"/>
                      <a:pt x="77564" y="923642"/>
                      <a:pt x="243156" y="837207"/>
                    </a:cubicBezTo>
                    <a:lnTo>
                      <a:pt x="548411" y="677528"/>
                    </a:lnTo>
                    <a:cubicBezTo>
                      <a:pt x="600272" y="650232"/>
                      <a:pt x="642125" y="607469"/>
                      <a:pt x="667601" y="554698"/>
                    </a:cubicBezTo>
                    <a:lnTo>
                      <a:pt x="818636" y="244894"/>
                    </a:lnTo>
                    <a:cubicBezTo>
                      <a:pt x="900522" y="77026"/>
                      <a:pt x="1122980" y="38358"/>
                      <a:pt x="1256728" y="169376"/>
                    </a:cubicBezTo>
                    <a:lnTo>
                      <a:pt x="1502842" y="410486"/>
                    </a:lnTo>
                    <a:cubicBezTo>
                      <a:pt x="1544696" y="451430"/>
                      <a:pt x="1598377" y="477815"/>
                      <a:pt x="1656607" y="486004"/>
                    </a:cubicBezTo>
                    <a:lnTo>
                      <a:pt x="1997800" y="533771"/>
                    </a:lnTo>
                    <a:cubicBezTo>
                      <a:pt x="2183410" y="559702"/>
                      <a:pt x="2288497" y="759414"/>
                      <a:pt x="2205701" y="926827"/>
                    </a:cubicBezTo>
                    <a:close/>
                  </a:path>
                </a:pathLst>
              </a:custGeom>
              <a:solidFill>
                <a:srgbClr val="CEF1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6" name="Freeform: Shape 25">
                <a:extLst>
                  <a:ext uri="{FF2B5EF4-FFF2-40B4-BE49-F238E27FC236}">
                    <a16:creationId xmlns:a16="http://schemas.microsoft.com/office/drawing/2014/main" id="{2877FBEB-8D5A-4051-ABE1-1604AEDE9B24}"/>
                  </a:ext>
                </a:extLst>
              </p:cNvPr>
              <p:cNvSpPr/>
              <p:nvPr/>
            </p:nvSpPr>
            <p:spPr>
              <a:xfrm>
                <a:off x="3711738" y="3113713"/>
                <a:ext cx="355754" cy="116508"/>
              </a:xfrm>
              <a:custGeom>
                <a:avLst/>
                <a:gdLst>
                  <a:gd name="connsiteX0" fmla="*/ 355753 w 355754"/>
                  <a:gd name="connsiteY0" fmla="*/ 59619 h 116508"/>
                  <a:gd name="connsiteX1" fmla="*/ 177423 w 355754"/>
                  <a:gd name="connsiteY1" fmla="*/ 116485 h 116508"/>
                  <a:gd name="connsiteX2" fmla="*/ 2 w 355754"/>
                  <a:gd name="connsiteY2" fmla="*/ 56889 h 116508"/>
                  <a:gd name="connsiteX3" fmla="*/ 178332 w 355754"/>
                  <a:gd name="connsiteY3" fmla="*/ 24 h 116508"/>
                  <a:gd name="connsiteX4" fmla="*/ 355753 w 355754"/>
                  <a:gd name="connsiteY4" fmla="*/ 59619 h 116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54" h="116508">
                    <a:moveTo>
                      <a:pt x="355753" y="59619"/>
                    </a:moveTo>
                    <a:cubicBezTo>
                      <a:pt x="355298" y="91919"/>
                      <a:pt x="275686" y="117394"/>
                      <a:pt x="177423" y="116485"/>
                    </a:cubicBezTo>
                    <a:cubicBezTo>
                      <a:pt x="79159" y="115575"/>
                      <a:pt x="-453" y="89189"/>
                      <a:pt x="2" y="56889"/>
                    </a:cubicBezTo>
                    <a:cubicBezTo>
                      <a:pt x="457" y="24590"/>
                      <a:pt x="80069" y="-886"/>
                      <a:pt x="178332" y="24"/>
                    </a:cubicBezTo>
                    <a:cubicBezTo>
                      <a:pt x="276596" y="934"/>
                      <a:pt x="356208" y="27319"/>
                      <a:pt x="355753" y="59619"/>
                    </a:cubicBezTo>
                    <a:close/>
                  </a:path>
                </a:pathLst>
              </a:custGeom>
              <a:solidFill>
                <a:srgbClr val="FFFFFF">
                  <a:alpha val="3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 name="Freeform: Shape 26">
                <a:extLst>
                  <a:ext uri="{FF2B5EF4-FFF2-40B4-BE49-F238E27FC236}">
                    <a16:creationId xmlns:a16="http://schemas.microsoft.com/office/drawing/2014/main" id="{2C2C1934-8B02-4A5E-BADA-4D463813688F}"/>
                  </a:ext>
                </a:extLst>
              </p:cNvPr>
              <p:cNvSpPr/>
              <p:nvPr/>
            </p:nvSpPr>
            <p:spPr>
              <a:xfrm>
                <a:off x="2985123" y="4594537"/>
                <a:ext cx="80725" cy="80605"/>
              </a:xfrm>
              <a:custGeom>
                <a:avLst/>
                <a:gdLst>
                  <a:gd name="connsiteX0" fmla="*/ 80169 w 80725"/>
                  <a:gd name="connsiteY0" fmla="*/ 33646 h 80605"/>
                  <a:gd name="connsiteX1" fmla="*/ 46959 w 80725"/>
                  <a:gd name="connsiteY1" fmla="*/ 80049 h 80605"/>
                  <a:gd name="connsiteX2" fmla="*/ 557 w 80725"/>
                  <a:gd name="connsiteY2" fmla="*/ 46839 h 80605"/>
                  <a:gd name="connsiteX3" fmla="*/ 33766 w 80725"/>
                  <a:gd name="connsiteY3" fmla="*/ 437 h 80605"/>
                  <a:gd name="connsiteX4" fmla="*/ 80169 w 80725"/>
                  <a:gd name="connsiteY4" fmla="*/ 33646 h 8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25" h="80605">
                    <a:moveTo>
                      <a:pt x="80169" y="33646"/>
                    </a:moveTo>
                    <a:cubicBezTo>
                      <a:pt x="83808" y="55482"/>
                      <a:pt x="69250" y="76409"/>
                      <a:pt x="46959" y="80049"/>
                    </a:cubicBezTo>
                    <a:cubicBezTo>
                      <a:pt x="25123" y="83688"/>
                      <a:pt x="4196" y="69130"/>
                      <a:pt x="557" y="46839"/>
                    </a:cubicBezTo>
                    <a:cubicBezTo>
                      <a:pt x="-3083" y="25002"/>
                      <a:pt x="11475" y="4076"/>
                      <a:pt x="33766" y="437"/>
                    </a:cubicBezTo>
                    <a:cubicBezTo>
                      <a:pt x="55603" y="-2748"/>
                      <a:pt x="76529" y="11810"/>
                      <a:pt x="80169" y="33646"/>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 name="Freeform: Shape 27">
                <a:extLst>
                  <a:ext uri="{FF2B5EF4-FFF2-40B4-BE49-F238E27FC236}">
                    <a16:creationId xmlns:a16="http://schemas.microsoft.com/office/drawing/2014/main" id="{075A0D49-7823-4962-A6DD-5C96365A9FFF}"/>
                  </a:ext>
                </a:extLst>
              </p:cNvPr>
              <p:cNvSpPr/>
              <p:nvPr/>
            </p:nvSpPr>
            <p:spPr>
              <a:xfrm>
                <a:off x="2882682" y="4484702"/>
                <a:ext cx="58600" cy="38601"/>
              </a:xfrm>
              <a:custGeom>
                <a:avLst/>
                <a:gdLst>
                  <a:gd name="connsiteX0" fmla="*/ 58415 w 58600"/>
                  <a:gd name="connsiteY0" fmla="*/ 14282 h 38601"/>
                  <a:gd name="connsiteX1" fmla="*/ 32485 w 58600"/>
                  <a:gd name="connsiteY1" fmla="*/ 37938 h 38601"/>
                  <a:gd name="connsiteX2" fmla="*/ 185 w 58600"/>
                  <a:gd name="connsiteY2" fmla="*/ 24290 h 38601"/>
                  <a:gd name="connsiteX3" fmla="*/ 26116 w 58600"/>
                  <a:gd name="connsiteY3" fmla="*/ 634 h 38601"/>
                  <a:gd name="connsiteX4" fmla="*/ 58415 w 58600"/>
                  <a:gd name="connsiteY4" fmla="*/ 14282 h 3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0" h="38601">
                    <a:moveTo>
                      <a:pt x="58415" y="14282"/>
                    </a:moveTo>
                    <a:cubicBezTo>
                      <a:pt x="60235" y="24745"/>
                      <a:pt x="48407" y="35208"/>
                      <a:pt x="32485" y="37938"/>
                    </a:cubicBezTo>
                    <a:cubicBezTo>
                      <a:pt x="16562" y="40667"/>
                      <a:pt x="2005" y="34753"/>
                      <a:pt x="185" y="24290"/>
                    </a:cubicBezTo>
                    <a:cubicBezTo>
                      <a:pt x="-1635" y="13827"/>
                      <a:pt x="10193" y="3363"/>
                      <a:pt x="26116" y="634"/>
                    </a:cubicBezTo>
                    <a:cubicBezTo>
                      <a:pt x="42493" y="-2096"/>
                      <a:pt x="56596" y="4273"/>
                      <a:pt x="58415" y="14282"/>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nvGrpSpPr>
            <p:cNvPr id="29" name="Graphic 3">
              <a:extLst>
                <a:ext uri="{FF2B5EF4-FFF2-40B4-BE49-F238E27FC236}">
                  <a16:creationId xmlns:a16="http://schemas.microsoft.com/office/drawing/2014/main" id="{02993569-6859-4A40-9727-B41288755FF5}"/>
                </a:ext>
              </a:extLst>
            </p:cNvPr>
            <p:cNvGrpSpPr/>
            <p:nvPr/>
          </p:nvGrpSpPr>
          <p:grpSpPr>
            <a:xfrm>
              <a:off x="7823264" y="2537076"/>
              <a:ext cx="2388238" cy="2405364"/>
              <a:chOff x="7823264" y="2537076"/>
              <a:chExt cx="2388238" cy="2405364"/>
            </a:xfrm>
          </p:grpSpPr>
          <p:sp>
            <p:nvSpPr>
              <p:cNvPr id="30" name="Freeform: Shape 29">
                <a:extLst>
                  <a:ext uri="{FF2B5EF4-FFF2-40B4-BE49-F238E27FC236}">
                    <a16:creationId xmlns:a16="http://schemas.microsoft.com/office/drawing/2014/main" id="{8DCCB576-DBEB-432C-BFAB-F126D37A5A7A}"/>
                  </a:ext>
                </a:extLst>
              </p:cNvPr>
              <p:cNvSpPr/>
              <p:nvPr/>
            </p:nvSpPr>
            <p:spPr>
              <a:xfrm>
                <a:off x="7823264" y="2537206"/>
                <a:ext cx="2388238" cy="2405234"/>
              </a:xfrm>
              <a:custGeom>
                <a:avLst/>
                <a:gdLst>
                  <a:gd name="connsiteX0" fmla="*/ 1397157 w 2388238"/>
                  <a:gd name="connsiteY0" fmla="*/ 2366662 h 2405234"/>
                  <a:gd name="connsiteX1" fmla="*/ 1059603 w 2388238"/>
                  <a:gd name="connsiteY1" fmla="*/ 2180142 h 2405234"/>
                  <a:gd name="connsiteX2" fmla="*/ 871265 w 2388238"/>
                  <a:gd name="connsiteY2" fmla="*/ 2144658 h 2405234"/>
                  <a:gd name="connsiteX3" fmla="*/ 488674 w 2388238"/>
                  <a:gd name="connsiteY3" fmla="*/ 2195155 h 2405234"/>
                  <a:gd name="connsiteX4" fmla="*/ 147480 w 2388238"/>
                  <a:gd name="connsiteY4" fmla="*/ 1833034 h 2405234"/>
                  <a:gd name="connsiteX5" fmla="*/ 220268 w 2388238"/>
                  <a:gd name="connsiteY5" fmla="*/ 1454081 h 2405234"/>
                  <a:gd name="connsiteX6" fmla="*/ 196157 w 2388238"/>
                  <a:gd name="connsiteY6" fmla="*/ 1263922 h 2405234"/>
                  <a:gd name="connsiteX7" fmla="*/ 30110 w 2388238"/>
                  <a:gd name="connsiteY7" fmla="*/ 915904 h 2405234"/>
                  <a:gd name="connsiteX8" fmla="*/ 268945 w 2388238"/>
                  <a:gd name="connsiteY8" fmla="*/ 479631 h 2405234"/>
                  <a:gd name="connsiteX9" fmla="*/ 651536 w 2388238"/>
                  <a:gd name="connsiteY9" fmla="*/ 431864 h 2405234"/>
                  <a:gd name="connsiteX10" fmla="*/ 824863 w 2388238"/>
                  <a:gd name="connsiteY10" fmla="*/ 349977 h 2405234"/>
                  <a:gd name="connsiteX11" fmla="*/ 1104641 w 2388238"/>
                  <a:gd name="connsiteY11" fmla="*/ 84301 h 2405234"/>
                  <a:gd name="connsiteX12" fmla="*/ 1593685 w 2388238"/>
                  <a:gd name="connsiteY12" fmla="*/ 176651 h 2405234"/>
                  <a:gd name="connsiteX13" fmla="*/ 1757458 w 2388238"/>
                  <a:gd name="connsiteY13" fmla="*/ 526033 h 2405234"/>
                  <a:gd name="connsiteX14" fmla="*/ 1888931 w 2388238"/>
                  <a:gd name="connsiteY14" fmla="*/ 665696 h 2405234"/>
                  <a:gd name="connsiteX15" fmla="*/ 2227850 w 2388238"/>
                  <a:gd name="connsiteY15" fmla="*/ 849940 h 2405234"/>
                  <a:gd name="connsiteX16" fmla="*/ 2291085 w 2388238"/>
                  <a:gd name="connsiteY16" fmla="*/ 1343534 h 2405234"/>
                  <a:gd name="connsiteX17" fmla="*/ 2009486 w 2388238"/>
                  <a:gd name="connsiteY17" fmla="*/ 1606936 h 2405234"/>
                  <a:gd name="connsiteX18" fmla="*/ 1917591 w 2388238"/>
                  <a:gd name="connsiteY18" fmla="*/ 1774804 h 2405234"/>
                  <a:gd name="connsiteX19" fmla="*/ 1847078 w 2388238"/>
                  <a:gd name="connsiteY19" fmla="*/ 2154211 h 2405234"/>
                  <a:gd name="connsiteX20" fmla="*/ 1397157 w 2388238"/>
                  <a:gd name="connsiteY20" fmla="*/ 2366662 h 24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8238" h="2405234">
                    <a:moveTo>
                      <a:pt x="1397157" y="2366662"/>
                    </a:moveTo>
                    <a:lnTo>
                      <a:pt x="1059603" y="2180142"/>
                    </a:lnTo>
                    <a:cubicBezTo>
                      <a:pt x="1002283" y="2148297"/>
                      <a:pt x="936319" y="2136014"/>
                      <a:pt x="871265" y="2144658"/>
                    </a:cubicBezTo>
                    <a:lnTo>
                      <a:pt x="488674" y="2195155"/>
                    </a:lnTo>
                    <a:cubicBezTo>
                      <a:pt x="281227" y="2222450"/>
                      <a:pt x="107901" y="2038660"/>
                      <a:pt x="147480" y="1833034"/>
                    </a:cubicBezTo>
                    <a:lnTo>
                      <a:pt x="220268" y="1454081"/>
                    </a:lnTo>
                    <a:cubicBezTo>
                      <a:pt x="232551" y="1389937"/>
                      <a:pt x="223907" y="1323063"/>
                      <a:pt x="196157" y="1263922"/>
                    </a:cubicBezTo>
                    <a:lnTo>
                      <a:pt x="30110" y="915904"/>
                    </a:lnTo>
                    <a:cubicBezTo>
                      <a:pt x="-59966" y="727110"/>
                      <a:pt x="61499" y="505562"/>
                      <a:pt x="268945" y="479631"/>
                    </a:cubicBezTo>
                    <a:lnTo>
                      <a:pt x="651536" y="431864"/>
                    </a:lnTo>
                    <a:cubicBezTo>
                      <a:pt x="716591" y="423675"/>
                      <a:pt x="777096" y="395015"/>
                      <a:pt x="824863" y="349977"/>
                    </a:cubicBezTo>
                    <a:lnTo>
                      <a:pt x="1104641" y="84301"/>
                    </a:lnTo>
                    <a:cubicBezTo>
                      <a:pt x="1256586" y="-59910"/>
                      <a:pt x="1504520" y="-12598"/>
                      <a:pt x="1593685" y="176651"/>
                    </a:cubicBezTo>
                    <a:lnTo>
                      <a:pt x="1757458" y="526033"/>
                    </a:lnTo>
                    <a:cubicBezTo>
                      <a:pt x="1785209" y="585174"/>
                      <a:pt x="1831156" y="634306"/>
                      <a:pt x="1888931" y="665696"/>
                    </a:cubicBezTo>
                    <a:lnTo>
                      <a:pt x="2227850" y="849940"/>
                    </a:lnTo>
                    <a:cubicBezTo>
                      <a:pt x="2411639" y="950024"/>
                      <a:pt x="2443939" y="1200233"/>
                      <a:pt x="2291085" y="1343534"/>
                    </a:cubicBezTo>
                    <a:lnTo>
                      <a:pt x="2009486" y="1606936"/>
                    </a:lnTo>
                    <a:cubicBezTo>
                      <a:pt x="1961719" y="1651519"/>
                      <a:pt x="1929420" y="1710659"/>
                      <a:pt x="1917591" y="1774804"/>
                    </a:cubicBezTo>
                    <a:lnTo>
                      <a:pt x="1847078" y="2154211"/>
                    </a:lnTo>
                    <a:cubicBezTo>
                      <a:pt x="1808864" y="2359838"/>
                      <a:pt x="1580493" y="2468110"/>
                      <a:pt x="1397157" y="2366662"/>
                    </a:cubicBezTo>
                    <a:close/>
                  </a:path>
                </a:pathLst>
              </a:custGeom>
              <a:solidFill>
                <a:srgbClr val="BBDEFF">
                  <a:alpha val="2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 name="Freeform: Shape 30">
                <a:extLst>
                  <a:ext uri="{FF2B5EF4-FFF2-40B4-BE49-F238E27FC236}">
                    <a16:creationId xmlns:a16="http://schemas.microsoft.com/office/drawing/2014/main" id="{B094D05A-AFFB-4FA7-B39B-A0275817DB91}"/>
                  </a:ext>
                </a:extLst>
              </p:cNvPr>
              <p:cNvSpPr/>
              <p:nvPr/>
            </p:nvSpPr>
            <p:spPr>
              <a:xfrm>
                <a:off x="8179250" y="4295867"/>
                <a:ext cx="182577" cy="251087"/>
              </a:xfrm>
              <a:custGeom>
                <a:avLst/>
                <a:gdLst>
                  <a:gd name="connsiteX0" fmla="*/ 174995 w 182577"/>
                  <a:gd name="connsiteY0" fmla="*/ 100759 h 251087"/>
                  <a:gd name="connsiteX1" fmla="*/ 127683 w 182577"/>
                  <a:gd name="connsiteY1" fmla="*/ 248610 h 251087"/>
                  <a:gd name="connsiteX2" fmla="*/ 7583 w 182577"/>
                  <a:gd name="connsiteY2" fmla="*/ 150346 h 251087"/>
                  <a:gd name="connsiteX3" fmla="*/ 54895 w 182577"/>
                  <a:gd name="connsiteY3" fmla="*/ 2495 h 251087"/>
                  <a:gd name="connsiteX4" fmla="*/ 174995 w 182577"/>
                  <a:gd name="connsiteY4" fmla="*/ 100759 h 25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77" h="251087">
                    <a:moveTo>
                      <a:pt x="174995" y="100759"/>
                    </a:moveTo>
                    <a:cubicBezTo>
                      <a:pt x="195011" y="168543"/>
                      <a:pt x="174085" y="234962"/>
                      <a:pt x="127683" y="248610"/>
                    </a:cubicBezTo>
                    <a:cubicBezTo>
                      <a:pt x="81280" y="262258"/>
                      <a:pt x="27599" y="218130"/>
                      <a:pt x="7583" y="150346"/>
                    </a:cubicBezTo>
                    <a:cubicBezTo>
                      <a:pt x="-12434" y="82562"/>
                      <a:pt x="8492" y="16143"/>
                      <a:pt x="54895" y="2495"/>
                    </a:cubicBezTo>
                    <a:cubicBezTo>
                      <a:pt x="101297" y="-11152"/>
                      <a:pt x="154978" y="32520"/>
                      <a:pt x="174995" y="100759"/>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 name="Freeform: Shape 31">
                <a:extLst>
                  <a:ext uri="{FF2B5EF4-FFF2-40B4-BE49-F238E27FC236}">
                    <a16:creationId xmlns:a16="http://schemas.microsoft.com/office/drawing/2014/main" id="{C25B59C3-21C3-4DF8-A731-9EE57B8570BB}"/>
                  </a:ext>
                </a:extLst>
              </p:cNvPr>
              <p:cNvSpPr/>
              <p:nvPr/>
            </p:nvSpPr>
            <p:spPr>
              <a:xfrm>
                <a:off x="7823264" y="2537076"/>
                <a:ext cx="2388238" cy="2405170"/>
              </a:xfrm>
              <a:custGeom>
                <a:avLst/>
                <a:gdLst>
                  <a:gd name="connsiteX0" fmla="*/ 2227850 w 2388238"/>
                  <a:gd name="connsiteY0" fmla="*/ 850070 h 2405170"/>
                  <a:gd name="connsiteX1" fmla="*/ 1888931 w 2388238"/>
                  <a:gd name="connsiteY1" fmla="*/ 665825 h 2405170"/>
                  <a:gd name="connsiteX2" fmla="*/ 1757458 w 2388238"/>
                  <a:gd name="connsiteY2" fmla="*/ 526163 h 2405170"/>
                  <a:gd name="connsiteX3" fmla="*/ 1593685 w 2388238"/>
                  <a:gd name="connsiteY3" fmla="*/ 176781 h 2405170"/>
                  <a:gd name="connsiteX4" fmla="*/ 1104641 w 2388238"/>
                  <a:gd name="connsiteY4" fmla="*/ 84431 h 2405170"/>
                  <a:gd name="connsiteX5" fmla="*/ 824863 w 2388238"/>
                  <a:gd name="connsiteY5" fmla="*/ 350107 h 2405170"/>
                  <a:gd name="connsiteX6" fmla="*/ 651536 w 2388238"/>
                  <a:gd name="connsiteY6" fmla="*/ 431994 h 2405170"/>
                  <a:gd name="connsiteX7" fmla="*/ 268945 w 2388238"/>
                  <a:gd name="connsiteY7" fmla="*/ 479761 h 2405170"/>
                  <a:gd name="connsiteX8" fmla="*/ 30110 w 2388238"/>
                  <a:gd name="connsiteY8" fmla="*/ 916034 h 2405170"/>
                  <a:gd name="connsiteX9" fmla="*/ 196157 w 2388238"/>
                  <a:gd name="connsiteY9" fmla="*/ 1264052 h 2405170"/>
                  <a:gd name="connsiteX10" fmla="*/ 220268 w 2388238"/>
                  <a:gd name="connsiteY10" fmla="*/ 1454211 h 2405170"/>
                  <a:gd name="connsiteX11" fmla="*/ 147480 w 2388238"/>
                  <a:gd name="connsiteY11" fmla="*/ 1833164 h 2405170"/>
                  <a:gd name="connsiteX12" fmla="*/ 488674 w 2388238"/>
                  <a:gd name="connsiteY12" fmla="*/ 2195285 h 2405170"/>
                  <a:gd name="connsiteX13" fmla="*/ 871265 w 2388238"/>
                  <a:gd name="connsiteY13" fmla="*/ 2144788 h 2405170"/>
                  <a:gd name="connsiteX14" fmla="*/ 1059603 w 2388238"/>
                  <a:gd name="connsiteY14" fmla="*/ 2180272 h 2405170"/>
                  <a:gd name="connsiteX15" fmla="*/ 1397157 w 2388238"/>
                  <a:gd name="connsiteY15" fmla="*/ 2366791 h 2405170"/>
                  <a:gd name="connsiteX16" fmla="*/ 1847078 w 2388238"/>
                  <a:gd name="connsiteY16" fmla="*/ 2154341 h 2405170"/>
                  <a:gd name="connsiteX17" fmla="*/ 1917591 w 2388238"/>
                  <a:gd name="connsiteY17" fmla="*/ 1774933 h 2405170"/>
                  <a:gd name="connsiteX18" fmla="*/ 2009486 w 2388238"/>
                  <a:gd name="connsiteY18" fmla="*/ 1607066 h 2405170"/>
                  <a:gd name="connsiteX19" fmla="*/ 2291085 w 2388238"/>
                  <a:gd name="connsiteY19" fmla="*/ 1343664 h 2405170"/>
                  <a:gd name="connsiteX20" fmla="*/ 2227850 w 2388238"/>
                  <a:gd name="connsiteY20" fmla="*/ 850070 h 2405170"/>
                  <a:gd name="connsiteX21" fmla="*/ 2258785 w 2388238"/>
                  <a:gd name="connsiteY21" fmla="*/ 1338205 h 2405170"/>
                  <a:gd name="connsiteX22" fmla="*/ 1984921 w 2388238"/>
                  <a:gd name="connsiteY22" fmla="*/ 1594328 h 2405170"/>
                  <a:gd name="connsiteX23" fmla="*/ 1895300 w 2388238"/>
                  <a:gd name="connsiteY23" fmla="*/ 1757646 h 2405170"/>
                  <a:gd name="connsiteX24" fmla="*/ 1827062 w 2388238"/>
                  <a:gd name="connsiteY24" fmla="*/ 2126136 h 2405170"/>
                  <a:gd name="connsiteX25" fmla="*/ 1389879 w 2388238"/>
                  <a:gd name="connsiteY25" fmla="*/ 2332672 h 2405170"/>
                  <a:gd name="connsiteX26" fmla="*/ 1061878 w 2388238"/>
                  <a:gd name="connsiteY26" fmla="*/ 2151612 h 2405170"/>
                  <a:gd name="connsiteX27" fmla="*/ 878998 w 2388238"/>
                  <a:gd name="connsiteY27" fmla="*/ 2117037 h 2405170"/>
                  <a:gd name="connsiteX28" fmla="*/ 507325 w 2388238"/>
                  <a:gd name="connsiteY28" fmla="*/ 2165714 h 2405170"/>
                  <a:gd name="connsiteX29" fmla="*/ 175685 w 2388238"/>
                  <a:gd name="connsiteY29" fmla="*/ 1814057 h 2405170"/>
                  <a:gd name="connsiteX30" fmla="*/ 246653 w 2388238"/>
                  <a:gd name="connsiteY30" fmla="*/ 1446022 h 2405170"/>
                  <a:gd name="connsiteX31" fmla="*/ 222997 w 2388238"/>
                  <a:gd name="connsiteY31" fmla="*/ 1261323 h 2405170"/>
                  <a:gd name="connsiteX32" fmla="*/ 61499 w 2388238"/>
                  <a:gd name="connsiteY32" fmla="*/ 922858 h 2405170"/>
                  <a:gd name="connsiteX33" fmla="*/ 293511 w 2388238"/>
                  <a:gd name="connsiteY33" fmla="*/ 498868 h 2405170"/>
                  <a:gd name="connsiteX34" fmla="*/ 665639 w 2388238"/>
                  <a:gd name="connsiteY34" fmla="*/ 452465 h 2405170"/>
                  <a:gd name="connsiteX35" fmla="*/ 833961 w 2388238"/>
                  <a:gd name="connsiteY35" fmla="*/ 372853 h 2405170"/>
                  <a:gd name="connsiteX36" fmla="*/ 1106006 w 2388238"/>
                  <a:gd name="connsiteY36" fmla="*/ 114911 h 2405170"/>
                  <a:gd name="connsiteX37" fmla="*/ 1580947 w 2388238"/>
                  <a:gd name="connsiteY37" fmla="*/ 204531 h 2405170"/>
                  <a:gd name="connsiteX38" fmla="*/ 1739716 w 2388238"/>
                  <a:gd name="connsiteY38" fmla="*/ 543905 h 2405170"/>
                  <a:gd name="connsiteX39" fmla="*/ 1867550 w 2388238"/>
                  <a:gd name="connsiteY39" fmla="*/ 679473 h 2405170"/>
                  <a:gd name="connsiteX40" fmla="*/ 2196915 w 2388238"/>
                  <a:gd name="connsiteY40" fmla="*/ 858259 h 2405170"/>
                  <a:gd name="connsiteX41" fmla="*/ 2258785 w 2388238"/>
                  <a:gd name="connsiteY41" fmla="*/ 1338205 h 240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8238" h="2405170">
                    <a:moveTo>
                      <a:pt x="2227850" y="850070"/>
                    </a:moveTo>
                    <a:lnTo>
                      <a:pt x="1888931" y="665825"/>
                    </a:lnTo>
                    <a:cubicBezTo>
                      <a:pt x="1831156" y="634435"/>
                      <a:pt x="1785209" y="585758"/>
                      <a:pt x="1757458" y="526163"/>
                    </a:cubicBezTo>
                    <a:lnTo>
                      <a:pt x="1593685" y="176781"/>
                    </a:lnTo>
                    <a:cubicBezTo>
                      <a:pt x="1504975" y="-12923"/>
                      <a:pt x="1256586" y="-59781"/>
                      <a:pt x="1104641" y="84431"/>
                    </a:cubicBezTo>
                    <a:lnTo>
                      <a:pt x="824863" y="350107"/>
                    </a:lnTo>
                    <a:cubicBezTo>
                      <a:pt x="777550" y="395145"/>
                      <a:pt x="716591" y="423805"/>
                      <a:pt x="651536" y="431994"/>
                    </a:cubicBezTo>
                    <a:lnTo>
                      <a:pt x="268945" y="479761"/>
                    </a:lnTo>
                    <a:cubicBezTo>
                      <a:pt x="61499" y="505692"/>
                      <a:pt x="-59966" y="727240"/>
                      <a:pt x="30110" y="916034"/>
                    </a:cubicBezTo>
                    <a:lnTo>
                      <a:pt x="196157" y="1264052"/>
                    </a:lnTo>
                    <a:cubicBezTo>
                      <a:pt x="224362" y="1323192"/>
                      <a:pt x="233006" y="1389612"/>
                      <a:pt x="220268" y="1454211"/>
                    </a:cubicBezTo>
                    <a:lnTo>
                      <a:pt x="147480" y="1833164"/>
                    </a:lnTo>
                    <a:cubicBezTo>
                      <a:pt x="107901" y="2038790"/>
                      <a:pt x="281227" y="2222580"/>
                      <a:pt x="488674" y="2195285"/>
                    </a:cubicBezTo>
                    <a:lnTo>
                      <a:pt x="871265" y="2144788"/>
                    </a:lnTo>
                    <a:cubicBezTo>
                      <a:pt x="936319" y="2136144"/>
                      <a:pt x="1002283" y="2148882"/>
                      <a:pt x="1059603" y="2180272"/>
                    </a:cubicBezTo>
                    <a:lnTo>
                      <a:pt x="1397157" y="2366791"/>
                    </a:lnTo>
                    <a:cubicBezTo>
                      <a:pt x="1580493" y="2467785"/>
                      <a:pt x="1808864" y="2359967"/>
                      <a:pt x="1847078" y="2154341"/>
                    </a:cubicBezTo>
                    <a:lnTo>
                      <a:pt x="1917591" y="1774933"/>
                    </a:lnTo>
                    <a:cubicBezTo>
                      <a:pt x="1929420" y="1710334"/>
                      <a:pt x="1961719" y="1651649"/>
                      <a:pt x="2009486" y="1607066"/>
                    </a:cubicBezTo>
                    <a:lnTo>
                      <a:pt x="2291085" y="1343664"/>
                    </a:lnTo>
                    <a:cubicBezTo>
                      <a:pt x="2443939" y="1200818"/>
                      <a:pt x="2411639" y="950154"/>
                      <a:pt x="2227850" y="850070"/>
                    </a:cubicBezTo>
                    <a:close/>
                    <a:moveTo>
                      <a:pt x="2258785" y="1338205"/>
                    </a:moveTo>
                    <a:lnTo>
                      <a:pt x="1984921" y="1594328"/>
                    </a:lnTo>
                    <a:cubicBezTo>
                      <a:pt x="1938518" y="1638001"/>
                      <a:pt x="1907128" y="1694867"/>
                      <a:pt x="1895300" y="1757646"/>
                    </a:cubicBezTo>
                    <a:lnTo>
                      <a:pt x="1827062" y="2126136"/>
                    </a:lnTo>
                    <a:cubicBezTo>
                      <a:pt x="1789757" y="2325848"/>
                      <a:pt x="1568209" y="2430936"/>
                      <a:pt x="1389879" y="2332672"/>
                    </a:cubicBezTo>
                    <a:lnTo>
                      <a:pt x="1061878" y="2151612"/>
                    </a:lnTo>
                    <a:cubicBezTo>
                      <a:pt x="1006377" y="2120677"/>
                      <a:pt x="942233" y="2108849"/>
                      <a:pt x="878998" y="2117037"/>
                    </a:cubicBezTo>
                    <a:lnTo>
                      <a:pt x="507325" y="2165714"/>
                    </a:lnTo>
                    <a:cubicBezTo>
                      <a:pt x="305794" y="2192100"/>
                      <a:pt x="137472" y="2013314"/>
                      <a:pt x="175685" y="1814057"/>
                    </a:cubicBezTo>
                    <a:lnTo>
                      <a:pt x="246653" y="1446022"/>
                    </a:lnTo>
                    <a:cubicBezTo>
                      <a:pt x="258481" y="1383698"/>
                      <a:pt x="250293" y="1318643"/>
                      <a:pt x="222997" y="1261323"/>
                    </a:cubicBezTo>
                    <a:lnTo>
                      <a:pt x="61499" y="922858"/>
                    </a:lnTo>
                    <a:cubicBezTo>
                      <a:pt x="-25846" y="739523"/>
                      <a:pt x="91979" y="523889"/>
                      <a:pt x="293511" y="498868"/>
                    </a:cubicBezTo>
                    <a:lnTo>
                      <a:pt x="665639" y="452465"/>
                    </a:lnTo>
                    <a:cubicBezTo>
                      <a:pt x="728874" y="444732"/>
                      <a:pt x="787559" y="416526"/>
                      <a:pt x="833961" y="372853"/>
                    </a:cubicBezTo>
                    <a:lnTo>
                      <a:pt x="1106006" y="114911"/>
                    </a:lnTo>
                    <a:cubicBezTo>
                      <a:pt x="1253402" y="-25206"/>
                      <a:pt x="1494967" y="20741"/>
                      <a:pt x="1580947" y="204531"/>
                    </a:cubicBezTo>
                    <a:lnTo>
                      <a:pt x="1739716" y="543905"/>
                    </a:lnTo>
                    <a:cubicBezTo>
                      <a:pt x="1766557" y="601681"/>
                      <a:pt x="1811594" y="648993"/>
                      <a:pt x="1867550" y="679473"/>
                    </a:cubicBezTo>
                    <a:lnTo>
                      <a:pt x="2196915" y="858259"/>
                    </a:lnTo>
                    <a:cubicBezTo>
                      <a:pt x="2376155" y="955613"/>
                      <a:pt x="2407545" y="1199453"/>
                      <a:pt x="2258785" y="1338205"/>
                    </a:cubicBezTo>
                    <a:close/>
                  </a:path>
                </a:pathLst>
              </a:custGeom>
              <a:solidFill>
                <a:srgbClr val="BBEEFF">
                  <a:alpha val="4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Freeform: Shape 32">
                <a:extLst>
                  <a:ext uri="{FF2B5EF4-FFF2-40B4-BE49-F238E27FC236}">
                    <a16:creationId xmlns:a16="http://schemas.microsoft.com/office/drawing/2014/main" id="{6C6CAD7B-7383-40A4-A7E3-272E75C1AB2C}"/>
                  </a:ext>
                </a:extLst>
              </p:cNvPr>
              <p:cNvSpPr/>
              <p:nvPr/>
            </p:nvSpPr>
            <p:spPr>
              <a:xfrm>
                <a:off x="7859742" y="2563113"/>
                <a:ext cx="2317840" cy="1155691"/>
              </a:xfrm>
              <a:custGeom>
                <a:avLst/>
                <a:gdLst>
                  <a:gd name="connsiteX0" fmla="*/ 2164531 w 2317840"/>
                  <a:gd name="connsiteY0" fmla="*/ 825398 h 1155691"/>
                  <a:gd name="connsiteX1" fmla="*/ 1835166 w 2317840"/>
                  <a:gd name="connsiteY1" fmla="*/ 646613 h 1155691"/>
                  <a:gd name="connsiteX2" fmla="*/ 1707332 w 2317840"/>
                  <a:gd name="connsiteY2" fmla="*/ 511045 h 1155691"/>
                  <a:gd name="connsiteX3" fmla="*/ 1548563 w 2317840"/>
                  <a:gd name="connsiteY3" fmla="*/ 171670 h 1155691"/>
                  <a:gd name="connsiteX4" fmla="*/ 1073622 w 2317840"/>
                  <a:gd name="connsiteY4" fmla="*/ 82050 h 1155691"/>
                  <a:gd name="connsiteX5" fmla="*/ 801577 w 2317840"/>
                  <a:gd name="connsiteY5" fmla="*/ 339993 h 1155691"/>
                  <a:gd name="connsiteX6" fmla="*/ 633255 w 2317840"/>
                  <a:gd name="connsiteY6" fmla="*/ 419605 h 1155691"/>
                  <a:gd name="connsiteX7" fmla="*/ 261126 w 2317840"/>
                  <a:gd name="connsiteY7" fmla="*/ 466007 h 1155691"/>
                  <a:gd name="connsiteX8" fmla="*/ 0 w 2317840"/>
                  <a:gd name="connsiteY8" fmla="*/ 758524 h 1155691"/>
                  <a:gd name="connsiteX9" fmla="*/ 670558 w 2317840"/>
                  <a:gd name="connsiteY9" fmla="*/ 771262 h 1155691"/>
                  <a:gd name="connsiteX10" fmla="*/ 1828797 w 2317840"/>
                  <a:gd name="connsiteY10" fmla="*/ 1149305 h 1155691"/>
                  <a:gd name="connsiteX11" fmla="*/ 2317841 w 2317840"/>
                  <a:gd name="connsiteY11" fmla="*/ 1051041 h 1155691"/>
                  <a:gd name="connsiteX12" fmla="*/ 2164531 w 2317840"/>
                  <a:gd name="connsiteY12" fmla="*/ 825398 h 115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7840" h="1155691">
                    <a:moveTo>
                      <a:pt x="2164531" y="825398"/>
                    </a:moveTo>
                    <a:lnTo>
                      <a:pt x="1835166" y="646613"/>
                    </a:lnTo>
                    <a:cubicBezTo>
                      <a:pt x="1779210" y="616133"/>
                      <a:pt x="1734627" y="568820"/>
                      <a:pt x="1707332" y="511045"/>
                    </a:cubicBezTo>
                    <a:lnTo>
                      <a:pt x="1548563" y="171670"/>
                    </a:lnTo>
                    <a:cubicBezTo>
                      <a:pt x="1462128" y="-12574"/>
                      <a:pt x="1221017" y="-58067"/>
                      <a:pt x="1073622" y="82050"/>
                    </a:cubicBezTo>
                    <a:lnTo>
                      <a:pt x="801577" y="339993"/>
                    </a:lnTo>
                    <a:cubicBezTo>
                      <a:pt x="755630" y="383666"/>
                      <a:pt x="696489" y="411871"/>
                      <a:pt x="633255" y="419605"/>
                    </a:cubicBezTo>
                    <a:lnTo>
                      <a:pt x="261126" y="466007"/>
                    </a:lnTo>
                    <a:cubicBezTo>
                      <a:pt x="106452" y="485114"/>
                      <a:pt x="1819" y="616133"/>
                      <a:pt x="0" y="758524"/>
                    </a:cubicBezTo>
                    <a:cubicBezTo>
                      <a:pt x="161043" y="741692"/>
                      <a:pt x="364394" y="711667"/>
                      <a:pt x="670558" y="771262"/>
                    </a:cubicBezTo>
                    <a:cubicBezTo>
                      <a:pt x="1100463" y="854513"/>
                      <a:pt x="1359770" y="1100173"/>
                      <a:pt x="1828797" y="1149305"/>
                    </a:cubicBezTo>
                    <a:cubicBezTo>
                      <a:pt x="2042611" y="1171597"/>
                      <a:pt x="2175449" y="1134748"/>
                      <a:pt x="2317841" y="1051041"/>
                    </a:cubicBezTo>
                    <a:cubicBezTo>
                      <a:pt x="2306467" y="960056"/>
                      <a:pt x="2254151" y="874075"/>
                      <a:pt x="2164531" y="825398"/>
                    </a:cubicBezTo>
                    <a:close/>
                  </a:path>
                </a:pathLst>
              </a:custGeom>
              <a:solidFill>
                <a:srgbClr val="FFFF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 name="Freeform: Shape 33">
                <a:extLst>
                  <a:ext uri="{FF2B5EF4-FFF2-40B4-BE49-F238E27FC236}">
                    <a16:creationId xmlns:a16="http://schemas.microsoft.com/office/drawing/2014/main" id="{EB168935-8A2C-4332-AC02-2F2D7E7C7547}"/>
                  </a:ext>
                </a:extLst>
              </p:cNvPr>
              <p:cNvSpPr/>
              <p:nvPr/>
            </p:nvSpPr>
            <p:spPr>
              <a:xfrm>
                <a:off x="8077381" y="2667742"/>
                <a:ext cx="1110631" cy="641897"/>
              </a:xfrm>
              <a:custGeom>
                <a:avLst/>
                <a:gdLst>
                  <a:gd name="connsiteX0" fmla="*/ 126739 w 1110631"/>
                  <a:gd name="connsiteY0" fmla="*/ 641157 h 641897"/>
                  <a:gd name="connsiteX1" fmla="*/ 56681 w 1110631"/>
                  <a:gd name="connsiteY1" fmla="*/ 446449 h 641897"/>
                  <a:gd name="connsiteX2" fmla="*/ 416981 w 1110631"/>
                  <a:gd name="connsiteY2" fmla="*/ 422338 h 641897"/>
                  <a:gd name="connsiteX3" fmla="*/ 686751 w 1110631"/>
                  <a:gd name="connsiteY3" fmla="*/ 289955 h 641897"/>
                  <a:gd name="connsiteX4" fmla="*/ 952427 w 1110631"/>
                  <a:gd name="connsiteY4" fmla="*/ 17455 h 641897"/>
                  <a:gd name="connsiteX5" fmla="*/ 1096183 w 1110631"/>
                  <a:gd name="connsiteY5" fmla="*/ 139375 h 641897"/>
                  <a:gd name="connsiteX6" fmla="*/ 841426 w 1110631"/>
                  <a:gd name="connsiteY6" fmla="*/ 428252 h 641897"/>
                  <a:gd name="connsiteX7" fmla="*/ 469752 w 1110631"/>
                  <a:gd name="connsiteY7" fmla="*/ 600214 h 641897"/>
                  <a:gd name="connsiteX8" fmla="*/ 126739 w 1110631"/>
                  <a:gd name="connsiteY8" fmla="*/ 641157 h 64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631" h="641897">
                    <a:moveTo>
                      <a:pt x="126739" y="641157"/>
                    </a:moveTo>
                    <a:cubicBezTo>
                      <a:pt x="2090" y="655260"/>
                      <a:pt x="-47952" y="463282"/>
                      <a:pt x="56681" y="446449"/>
                    </a:cubicBezTo>
                    <a:lnTo>
                      <a:pt x="416981" y="422338"/>
                    </a:lnTo>
                    <a:cubicBezTo>
                      <a:pt x="517974" y="405961"/>
                      <a:pt x="608049" y="361378"/>
                      <a:pt x="686751" y="289955"/>
                    </a:cubicBezTo>
                    <a:lnTo>
                      <a:pt x="952427" y="17455"/>
                    </a:lnTo>
                    <a:cubicBezTo>
                      <a:pt x="992460" y="-36681"/>
                      <a:pt x="1160328" y="43840"/>
                      <a:pt x="1096183" y="139375"/>
                    </a:cubicBezTo>
                    <a:lnTo>
                      <a:pt x="841426" y="428252"/>
                    </a:lnTo>
                    <a:cubicBezTo>
                      <a:pt x="745437" y="522877"/>
                      <a:pt x="623062" y="582472"/>
                      <a:pt x="469752" y="600214"/>
                    </a:cubicBezTo>
                    <a:lnTo>
                      <a:pt x="126739" y="641157"/>
                    </a:lnTo>
                    <a:close/>
                  </a:path>
                </a:pathLst>
              </a:custGeom>
              <a:solidFill>
                <a:srgbClr val="FFFFFF">
                  <a:alpha val="5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Freeform: Shape 34">
                <a:extLst>
                  <a:ext uri="{FF2B5EF4-FFF2-40B4-BE49-F238E27FC236}">
                    <a16:creationId xmlns:a16="http://schemas.microsoft.com/office/drawing/2014/main" id="{3DA63247-172E-43CD-8A3C-62A6117CCA82}"/>
                  </a:ext>
                </a:extLst>
              </p:cNvPr>
              <p:cNvSpPr/>
              <p:nvPr/>
            </p:nvSpPr>
            <p:spPr>
              <a:xfrm>
                <a:off x="7856300" y="2570392"/>
                <a:ext cx="2320302" cy="2337128"/>
              </a:xfrm>
              <a:custGeom>
                <a:avLst/>
                <a:gdLst>
                  <a:gd name="connsiteX0" fmla="*/ 2164334 w 2320302"/>
                  <a:gd name="connsiteY0" fmla="*/ 825398 h 2337128"/>
                  <a:gd name="connsiteX1" fmla="*/ 1834968 w 2320302"/>
                  <a:gd name="connsiteY1" fmla="*/ 646613 h 2337128"/>
                  <a:gd name="connsiteX2" fmla="*/ 1707135 w 2320302"/>
                  <a:gd name="connsiteY2" fmla="*/ 511045 h 2337128"/>
                  <a:gd name="connsiteX3" fmla="*/ 1548366 w 2320302"/>
                  <a:gd name="connsiteY3" fmla="*/ 171670 h 2337128"/>
                  <a:gd name="connsiteX4" fmla="*/ 1073424 w 2320302"/>
                  <a:gd name="connsiteY4" fmla="*/ 82050 h 2337128"/>
                  <a:gd name="connsiteX5" fmla="*/ 801380 w 2320302"/>
                  <a:gd name="connsiteY5" fmla="*/ 339993 h 2337128"/>
                  <a:gd name="connsiteX6" fmla="*/ 633058 w 2320302"/>
                  <a:gd name="connsiteY6" fmla="*/ 419605 h 2337128"/>
                  <a:gd name="connsiteX7" fmla="*/ 261384 w 2320302"/>
                  <a:gd name="connsiteY7" fmla="*/ 466007 h 2337128"/>
                  <a:gd name="connsiteX8" fmla="*/ 29373 w 2320302"/>
                  <a:gd name="connsiteY8" fmla="*/ 889998 h 2337128"/>
                  <a:gd name="connsiteX9" fmla="*/ 190871 w 2320302"/>
                  <a:gd name="connsiteY9" fmla="*/ 1228462 h 2337128"/>
                  <a:gd name="connsiteX10" fmla="*/ 214527 w 2320302"/>
                  <a:gd name="connsiteY10" fmla="*/ 1413162 h 2337128"/>
                  <a:gd name="connsiteX11" fmla="*/ 143559 w 2320302"/>
                  <a:gd name="connsiteY11" fmla="*/ 1781196 h 2337128"/>
                  <a:gd name="connsiteX12" fmla="*/ 475199 w 2320302"/>
                  <a:gd name="connsiteY12" fmla="*/ 2132854 h 2337128"/>
                  <a:gd name="connsiteX13" fmla="*/ 846872 w 2320302"/>
                  <a:gd name="connsiteY13" fmla="*/ 2084177 h 2337128"/>
                  <a:gd name="connsiteX14" fmla="*/ 1029752 w 2320302"/>
                  <a:gd name="connsiteY14" fmla="*/ 2118751 h 2337128"/>
                  <a:gd name="connsiteX15" fmla="*/ 1357752 w 2320302"/>
                  <a:gd name="connsiteY15" fmla="*/ 2299811 h 2337128"/>
                  <a:gd name="connsiteX16" fmla="*/ 1794935 w 2320302"/>
                  <a:gd name="connsiteY16" fmla="*/ 2093275 h 2337128"/>
                  <a:gd name="connsiteX17" fmla="*/ 1863174 w 2320302"/>
                  <a:gd name="connsiteY17" fmla="*/ 1724786 h 2337128"/>
                  <a:gd name="connsiteX18" fmla="*/ 1952794 w 2320302"/>
                  <a:gd name="connsiteY18" fmla="*/ 1561468 h 2337128"/>
                  <a:gd name="connsiteX19" fmla="*/ 2226659 w 2320302"/>
                  <a:gd name="connsiteY19" fmla="*/ 1305344 h 2337128"/>
                  <a:gd name="connsiteX20" fmla="*/ 2164334 w 2320302"/>
                  <a:gd name="connsiteY20" fmla="*/ 825398 h 2337128"/>
                  <a:gd name="connsiteX21" fmla="*/ 2137038 w 2320302"/>
                  <a:gd name="connsiteY21" fmla="*/ 1289877 h 2337128"/>
                  <a:gd name="connsiteX22" fmla="*/ 1885465 w 2320302"/>
                  <a:gd name="connsiteY22" fmla="*/ 1525528 h 2337128"/>
                  <a:gd name="connsiteX23" fmla="*/ 1803124 w 2320302"/>
                  <a:gd name="connsiteY23" fmla="*/ 1675654 h 2337128"/>
                  <a:gd name="connsiteX24" fmla="*/ 1740344 w 2320302"/>
                  <a:gd name="connsiteY24" fmla="*/ 2014573 h 2337128"/>
                  <a:gd name="connsiteX25" fmla="*/ 1338646 w 2320302"/>
                  <a:gd name="connsiteY25" fmla="*/ 2204277 h 2337128"/>
                  <a:gd name="connsiteX26" fmla="*/ 1037031 w 2320302"/>
                  <a:gd name="connsiteY26" fmla="*/ 2037774 h 2337128"/>
                  <a:gd name="connsiteX27" fmla="*/ 868708 w 2320302"/>
                  <a:gd name="connsiteY27" fmla="*/ 2005930 h 2337128"/>
                  <a:gd name="connsiteX28" fmla="*/ 527060 w 2320302"/>
                  <a:gd name="connsiteY28" fmla="*/ 2050967 h 2337128"/>
                  <a:gd name="connsiteX29" fmla="*/ 222261 w 2320302"/>
                  <a:gd name="connsiteY29" fmla="*/ 1727515 h 2337128"/>
                  <a:gd name="connsiteX30" fmla="*/ 287315 w 2320302"/>
                  <a:gd name="connsiteY30" fmla="*/ 1389051 h 2337128"/>
                  <a:gd name="connsiteX31" fmla="*/ 265479 w 2320302"/>
                  <a:gd name="connsiteY31" fmla="*/ 1219364 h 2337128"/>
                  <a:gd name="connsiteX32" fmla="*/ 117173 w 2320302"/>
                  <a:gd name="connsiteY32" fmla="*/ 908195 h 2337128"/>
                  <a:gd name="connsiteX33" fmla="*/ 330533 w 2320302"/>
                  <a:gd name="connsiteY33" fmla="*/ 518324 h 2337128"/>
                  <a:gd name="connsiteX34" fmla="*/ 672636 w 2320302"/>
                  <a:gd name="connsiteY34" fmla="*/ 475561 h 2337128"/>
                  <a:gd name="connsiteX35" fmla="*/ 827311 w 2320302"/>
                  <a:gd name="connsiteY35" fmla="*/ 402318 h 2337128"/>
                  <a:gd name="connsiteX36" fmla="*/ 1077519 w 2320302"/>
                  <a:gd name="connsiteY36" fmla="*/ 165301 h 2337128"/>
                  <a:gd name="connsiteX37" fmla="*/ 1514246 w 2320302"/>
                  <a:gd name="connsiteY37" fmla="*/ 248098 h 2337128"/>
                  <a:gd name="connsiteX38" fmla="*/ 1660278 w 2320302"/>
                  <a:gd name="connsiteY38" fmla="*/ 560177 h 2337128"/>
                  <a:gd name="connsiteX39" fmla="*/ 1777648 w 2320302"/>
                  <a:gd name="connsiteY39" fmla="*/ 684826 h 2337128"/>
                  <a:gd name="connsiteX40" fmla="*/ 2080627 w 2320302"/>
                  <a:gd name="connsiteY40" fmla="*/ 849509 h 2337128"/>
                  <a:gd name="connsiteX41" fmla="*/ 2137038 w 2320302"/>
                  <a:gd name="connsiteY41" fmla="*/ 1289877 h 23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0302" h="2337128">
                    <a:moveTo>
                      <a:pt x="2164334" y="825398"/>
                    </a:moveTo>
                    <a:lnTo>
                      <a:pt x="1834968" y="646613"/>
                    </a:lnTo>
                    <a:cubicBezTo>
                      <a:pt x="1779013" y="616133"/>
                      <a:pt x="1734430" y="568820"/>
                      <a:pt x="1707135" y="511045"/>
                    </a:cubicBezTo>
                    <a:lnTo>
                      <a:pt x="1548366" y="171670"/>
                    </a:lnTo>
                    <a:cubicBezTo>
                      <a:pt x="1461930" y="-12574"/>
                      <a:pt x="1220820" y="-58067"/>
                      <a:pt x="1073424" y="82050"/>
                    </a:cubicBezTo>
                    <a:lnTo>
                      <a:pt x="801380" y="339993"/>
                    </a:lnTo>
                    <a:cubicBezTo>
                      <a:pt x="755433" y="383666"/>
                      <a:pt x="696292" y="411871"/>
                      <a:pt x="633058" y="419605"/>
                    </a:cubicBezTo>
                    <a:lnTo>
                      <a:pt x="261384" y="466007"/>
                    </a:lnTo>
                    <a:cubicBezTo>
                      <a:pt x="59853" y="491028"/>
                      <a:pt x="-58427" y="706663"/>
                      <a:pt x="29373" y="889998"/>
                    </a:cubicBezTo>
                    <a:lnTo>
                      <a:pt x="190871" y="1228462"/>
                    </a:lnTo>
                    <a:cubicBezTo>
                      <a:pt x="218167" y="1285783"/>
                      <a:pt x="226355" y="1350382"/>
                      <a:pt x="214527" y="1413162"/>
                    </a:cubicBezTo>
                    <a:lnTo>
                      <a:pt x="143559" y="1781196"/>
                    </a:lnTo>
                    <a:cubicBezTo>
                      <a:pt x="104890" y="1980909"/>
                      <a:pt x="273668" y="2159694"/>
                      <a:pt x="475199" y="2132854"/>
                    </a:cubicBezTo>
                    <a:lnTo>
                      <a:pt x="846872" y="2084177"/>
                    </a:lnTo>
                    <a:cubicBezTo>
                      <a:pt x="910107" y="2075988"/>
                      <a:pt x="974251" y="2087816"/>
                      <a:pt x="1029752" y="2118751"/>
                    </a:cubicBezTo>
                    <a:lnTo>
                      <a:pt x="1357752" y="2299811"/>
                    </a:lnTo>
                    <a:cubicBezTo>
                      <a:pt x="1535628" y="2398075"/>
                      <a:pt x="1757631" y="2292987"/>
                      <a:pt x="1794935" y="2093275"/>
                    </a:cubicBezTo>
                    <a:lnTo>
                      <a:pt x="1863174" y="1724786"/>
                    </a:lnTo>
                    <a:cubicBezTo>
                      <a:pt x="1875002" y="1662006"/>
                      <a:pt x="1905937" y="1605140"/>
                      <a:pt x="1952794" y="1561468"/>
                    </a:cubicBezTo>
                    <a:lnTo>
                      <a:pt x="2226659" y="1305344"/>
                    </a:lnTo>
                    <a:cubicBezTo>
                      <a:pt x="2374054" y="1166137"/>
                      <a:pt x="2343119" y="922297"/>
                      <a:pt x="2164334" y="825398"/>
                    </a:cubicBezTo>
                    <a:close/>
                    <a:moveTo>
                      <a:pt x="2137038" y="1289877"/>
                    </a:moveTo>
                    <a:lnTo>
                      <a:pt x="1885465" y="1525528"/>
                    </a:lnTo>
                    <a:cubicBezTo>
                      <a:pt x="1842702" y="1565562"/>
                      <a:pt x="1814042" y="1618333"/>
                      <a:pt x="1803124" y="1675654"/>
                    </a:cubicBezTo>
                    <a:lnTo>
                      <a:pt x="1740344" y="2014573"/>
                    </a:lnTo>
                    <a:cubicBezTo>
                      <a:pt x="1706225" y="2198363"/>
                      <a:pt x="1501964" y="2294807"/>
                      <a:pt x="1338646" y="2204277"/>
                    </a:cubicBezTo>
                    <a:lnTo>
                      <a:pt x="1037031" y="2037774"/>
                    </a:lnTo>
                    <a:cubicBezTo>
                      <a:pt x="985624" y="2009569"/>
                      <a:pt x="926939" y="1998196"/>
                      <a:pt x="868708" y="2005930"/>
                    </a:cubicBezTo>
                    <a:lnTo>
                      <a:pt x="527060" y="2050967"/>
                    </a:lnTo>
                    <a:cubicBezTo>
                      <a:pt x="341906" y="2075533"/>
                      <a:pt x="186777" y="1910850"/>
                      <a:pt x="222261" y="1727515"/>
                    </a:cubicBezTo>
                    <a:lnTo>
                      <a:pt x="287315" y="1389051"/>
                    </a:lnTo>
                    <a:cubicBezTo>
                      <a:pt x="298233" y="1331730"/>
                      <a:pt x="290954" y="1272135"/>
                      <a:pt x="265479" y="1219364"/>
                    </a:cubicBezTo>
                    <a:lnTo>
                      <a:pt x="117173" y="908195"/>
                    </a:lnTo>
                    <a:cubicBezTo>
                      <a:pt x="36652" y="739417"/>
                      <a:pt x="144924" y="541525"/>
                      <a:pt x="330533" y="518324"/>
                    </a:cubicBezTo>
                    <a:lnTo>
                      <a:pt x="672636" y="475561"/>
                    </a:lnTo>
                    <a:cubicBezTo>
                      <a:pt x="730866" y="468282"/>
                      <a:pt x="785002" y="442806"/>
                      <a:pt x="827311" y="402318"/>
                    </a:cubicBezTo>
                    <a:lnTo>
                      <a:pt x="1077519" y="165301"/>
                    </a:lnTo>
                    <a:cubicBezTo>
                      <a:pt x="1213087" y="36558"/>
                      <a:pt x="1435090" y="78411"/>
                      <a:pt x="1514246" y="248098"/>
                    </a:cubicBezTo>
                    <a:lnTo>
                      <a:pt x="1660278" y="560177"/>
                    </a:lnTo>
                    <a:cubicBezTo>
                      <a:pt x="1685299" y="612948"/>
                      <a:pt x="1726241" y="656621"/>
                      <a:pt x="1777648" y="684826"/>
                    </a:cubicBezTo>
                    <a:lnTo>
                      <a:pt x="2080627" y="849509"/>
                    </a:lnTo>
                    <a:cubicBezTo>
                      <a:pt x="2244855" y="938220"/>
                      <a:pt x="2273516" y="1162043"/>
                      <a:pt x="2137038" y="1289877"/>
                    </a:cubicBezTo>
                    <a:close/>
                  </a:path>
                </a:pathLst>
              </a:custGeom>
              <a:solidFill>
                <a:srgbClr val="CEF1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 name="Freeform: Shape 35">
                <a:extLst>
                  <a:ext uri="{FF2B5EF4-FFF2-40B4-BE49-F238E27FC236}">
                    <a16:creationId xmlns:a16="http://schemas.microsoft.com/office/drawing/2014/main" id="{5AFC69EC-CEA7-44D8-87B3-269B9C42CE80}"/>
                  </a:ext>
                </a:extLst>
              </p:cNvPr>
              <p:cNvSpPr/>
              <p:nvPr/>
            </p:nvSpPr>
            <p:spPr>
              <a:xfrm>
                <a:off x="9616735" y="3330201"/>
                <a:ext cx="335130" cy="167117"/>
              </a:xfrm>
              <a:custGeom>
                <a:avLst/>
                <a:gdLst>
                  <a:gd name="connsiteX0" fmla="*/ 333840 w 335130"/>
                  <a:gd name="connsiteY0" fmla="*/ 147021 h 167117"/>
                  <a:gd name="connsiteX1" fmla="*/ 146866 w 335130"/>
                  <a:gd name="connsiteY1" fmla="*/ 137922 h 167117"/>
                  <a:gd name="connsiteX2" fmla="*/ 1291 w 335130"/>
                  <a:gd name="connsiteY2" fmla="*/ 20097 h 167117"/>
                  <a:gd name="connsiteX3" fmla="*/ 188265 w 335130"/>
                  <a:gd name="connsiteY3" fmla="*/ 29195 h 167117"/>
                  <a:gd name="connsiteX4" fmla="*/ 333840 w 335130"/>
                  <a:gd name="connsiteY4" fmla="*/ 147021 h 16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130" h="167117">
                    <a:moveTo>
                      <a:pt x="333840" y="147021"/>
                    </a:moveTo>
                    <a:cubicBezTo>
                      <a:pt x="322467" y="177046"/>
                      <a:pt x="238761" y="172951"/>
                      <a:pt x="146866" y="137922"/>
                    </a:cubicBezTo>
                    <a:cubicBezTo>
                      <a:pt x="54972" y="102893"/>
                      <a:pt x="-10083" y="50122"/>
                      <a:pt x="1291" y="20097"/>
                    </a:cubicBezTo>
                    <a:cubicBezTo>
                      <a:pt x="12664" y="-9929"/>
                      <a:pt x="96370" y="-5834"/>
                      <a:pt x="188265" y="29195"/>
                    </a:cubicBezTo>
                    <a:cubicBezTo>
                      <a:pt x="280160" y="64224"/>
                      <a:pt x="345213" y="116996"/>
                      <a:pt x="333840" y="147021"/>
                    </a:cubicBezTo>
                    <a:close/>
                  </a:path>
                </a:pathLst>
              </a:custGeom>
              <a:solidFill>
                <a:srgbClr val="FFFFFF">
                  <a:alpha val="3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7" name="Freeform: Shape 36">
                <a:extLst>
                  <a:ext uri="{FF2B5EF4-FFF2-40B4-BE49-F238E27FC236}">
                    <a16:creationId xmlns:a16="http://schemas.microsoft.com/office/drawing/2014/main" id="{E62181E4-8103-4CF3-8B2B-9415BE8E7A1A}"/>
                  </a:ext>
                </a:extLst>
              </p:cNvPr>
              <p:cNvSpPr/>
              <p:nvPr/>
            </p:nvSpPr>
            <p:spPr>
              <a:xfrm>
                <a:off x="8421777" y="4440502"/>
                <a:ext cx="80697" cy="80570"/>
              </a:xfrm>
              <a:custGeom>
                <a:avLst/>
                <a:gdLst>
                  <a:gd name="connsiteX0" fmla="*/ 79864 w 80697"/>
                  <a:gd name="connsiteY0" fmla="*/ 48019 h 80570"/>
                  <a:gd name="connsiteX1" fmla="*/ 32551 w 80697"/>
                  <a:gd name="connsiteY1" fmla="*/ 79864 h 80570"/>
                  <a:gd name="connsiteX2" fmla="*/ 707 w 80697"/>
                  <a:gd name="connsiteY2" fmla="*/ 32551 h 80570"/>
                  <a:gd name="connsiteX3" fmla="*/ 48018 w 80697"/>
                  <a:gd name="connsiteY3" fmla="*/ 707 h 80570"/>
                  <a:gd name="connsiteX4" fmla="*/ 79864 w 80697"/>
                  <a:gd name="connsiteY4" fmla="*/ 48019 h 8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7" h="80570">
                    <a:moveTo>
                      <a:pt x="79864" y="48019"/>
                    </a:moveTo>
                    <a:cubicBezTo>
                      <a:pt x="75769" y="69855"/>
                      <a:pt x="54388" y="83958"/>
                      <a:pt x="32551" y="79864"/>
                    </a:cubicBezTo>
                    <a:cubicBezTo>
                      <a:pt x="10715" y="75769"/>
                      <a:pt x="-3388" y="54388"/>
                      <a:pt x="707" y="32551"/>
                    </a:cubicBezTo>
                    <a:cubicBezTo>
                      <a:pt x="4801" y="10715"/>
                      <a:pt x="26182" y="-3388"/>
                      <a:pt x="48018" y="707"/>
                    </a:cubicBezTo>
                    <a:cubicBezTo>
                      <a:pt x="69855" y="5256"/>
                      <a:pt x="84412" y="26182"/>
                      <a:pt x="79864" y="48019"/>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 name="Freeform: Shape 37">
                <a:extLst>
                  <a:ext uri="{FF2B5EF4-FFF2-40B4-BE49-F238E27FC236}">
                    <a16:creationId xmlns:a16="http://schemas.microsoft.com/office/drawing/2014/main" id="{C579EC0E-FE5E-4B9D-8691-814580AA282D}"/>
                  </a:ext>
                </a:extLst>
              </p:cNvPr>
              <p:cNvSpPr/>
              <p:nvPr/>
            </p:nvSpPr>
            <p:spPr>
              <a:xfrm>
                <a:off x="8372251" y="4298862"/>
                <a:ext cx="58711" cy="38578"/>
              </a:xfrm>
              <a:custGeom>
                <a:avLst/>
                <a:gdLst>
                  <a:gd name="connsiteX0" fmla="*/ 58422 w 58711"/>
                  <a:gd name="connsiteY0" fmla="*/ 24976 h 38578"/>
                  <a:gd name="connsiteX1" fmla="*/ 25667 w 58711"/>
                  <a:gd name="connsiteY1" fmla="*/ 37714 h 38578"/>
                  <a:gd name="connsiteX2" fmla="*/ 191 w 58711"/>
                  <a:gd name="connsiteY2" fmla="*/ 13603 h 38578"/>
                  <a:gd name="connsiteX3" fmla="*/ 32946 w 58711"/>
                  <a:gd name="connsiteY3" fmla="*/ 865 h 38578"/>
                  <a:gd name="connsiteX4" fmla="*/ 58422 w 58711"/>
                  <a:gd name="connsiteY4" fmla="*/ 24976 h 3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11" h="38578">
                    <a:moveTo>
                      <a:pt x="58422" y="24976"/>
                    </a:moveTo>
                    <a:cubicBezTo>
                      <a:pt x="56602" y="34984"/>
                      <a:pt x="41589" y="40898"/>
                      <a:pt x="25667" y="37714"/>
                    </a:cubicBezTo>
                    <a:cubicBezTo>
                      <a:pt x="9745" y="34529"/>
                      <a:pt x="-1628" y="23611"/>
                      <a:pt x="191" y="13603"/>
                    </a:cubicBezTo>
                    <a:cubicBezTo>
                      <a:pt x="2011" y="3594"/>
                      <a:pt x="17024" y="-2320"/>
                      <a:pt x="32946" y="865"/>
                    </a:cubicBezTo>
                    <a:cubicBezTo>
                      <a:pt x="49323" y="4049"/>
                      <a:pt x="60696" y="14968"/>
                      <a:pt x="58422" y="24976"/>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pic>
        <p:nvPicPr>
          <p:cNvPr id="183" name="Picture 182">
            <a:extLst>
              <a:ext uri="{FF2B5EF4-FFF2-40B4-BE49-F238E27FC236}">
                <a16:creationId xmlns:a16="http://schemas.microsoft.com/office/drawing/2014/main" id="{6931B8EC-ABFB-46D2-B845-5219E0DD4A62}"/>
              </a:ext>
            </a:extLst>
          </p:cNvPr>
          <p:cNvPicPr>
            <a:picLocks noChangeAspect="1"/>
          </p:cNvPicPr>
          <p:nvPr/>
        </p:nvPicPr>
        <p:blipFill>
          <a:blip r:embed="rId3"/>
          <a:stretch>
            <a:fillRect/>
          </a:stretch>
        </p:blipFill>
        <p:spPr>
          <a:xfrm>
            <a:off x="1999133" y="1889627"/>
            <a:ext cx="8193734" cy="3048264"/>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637" y="1046678"/>
            <a:ext cx="6651637" cy="4764643"/>
          </a:xfrm>
          <a:prstGeom prst="rect">
            <a:avLst/>
          </a:prstGeom>
        </p:spPr>
      </p:pic>
    </p:spTree>
    <p:extLst>
      <p:ext uri="{BB962C8B-B14F-4D97-AF65-F5344CB8AC3E}">
        <p14:creationId xmlns:p14="http://schemas.microsoft.com/office/powerpoint/2010/main" val="398854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8"/>
                                        </p:tgtEl>
                                      </p:cBhvr>
                                    </p:animEffect>
                                    <p:set>
                                      <p:cBhvr>
                                        <p:cTn id="11" dur="1" fill="hold">
                                          <p:stCondLst>
                                            <p:cond delay="749"/>
                                          </p:stCondLst>
                                        </p:cTn>
                                        <p:tgtEl>
                                          <p:spTgt spid="8"/>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183"/>
                                        </p:tgtEl>
                                        <p:attrNameLst>
                                          <p:attrName>style.visibility</p:attrName>
                                        </p:attrNameLst>
                                      </p:cBhvr>
                                      <p:to>
                                        <p:strVal val="visible"/>
                                      </p:to>
                                    </p:set>
                                    <p:animEffect transition="in" filter="fade">
                                      <p:cBhvr>
                                        <p:cTn id="14" dur="75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2120887" y="196322"/>
            <a:ext cx="9375713" cy="1688747"/>
          </a:xfrm>
          <a:prstGeom prst="round2DiagRect">
            <a:avLst>
              <a:gd name="adj1" fmla="val 39572"/>
              <a:gd name="adj2" fmla="val 0"/>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altLang="en-US" sz="4000" b="1" dirty="0" err="1">
                <a:solidFill>
                  <a:srgbClr val="FF0000"/>
                </a:solidFill>
                <a:latin typeface="Calibri" panose="020F0502020204030204" pitchFamily="34" charset="0"/>
                <a:cs typeface="Calibri" panose="020F0502020204030204" pitchFamily="34" charset="0"/>
              </a:rPr>
              <a:t>Vùng</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Trung</a:t>
            </a:r>
            <a:r>
              <a:rPr lang="en-US" altLang="en-US" sz="4000" b="1" dirty="0">
                <a:solidFill>
                  <a:srgbClr val="FF0000"/>
                </a:solidFill>
                <a:latin typeface="Calibri" panose="020F0502020204030204" pitchFamily="34" charset="0"/>
                <a:cs typeface="Calibri" panose="020F0502020204030204" pitchFamily="34" charset="0"/>
              </a:rPr>
              <a:t> du </a:t>
            </a:r>
            <a:r>
              <a:rPr lang="en-US" altLang="en-US" sz="4000" b="1" dirty="0" err="1">
                <a:solidFill>
                  <a:srgbClr val="FF0000"/>
                </a:solidFill>
                <a:latin typeface="Calibri" panose="020F0502020204030204" pitchFamily="34" charset="0"/>
                <a:cs typeface="Calibri" panose="020F0502020204030204" pitchFamily="34" charset="0"/>
              </a:rPr>
              <a:t>và</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miền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núi</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Bắc</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bộ</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có</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khí</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hậu</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như</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thế</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nào</a:t>
            </a:r>
            <a:r>
              <a:rPr lang="en-US" altLang="en-US" sz="4000" b="1" dirty="0">
                <a:solidFill>
                  <a:srgbClr val="FF0000"/>
                </a:solidFill>
                <a:latin typeface="Calibri" panose="020F0502020204030204" pitchFamily="34" charset="0"/>
                <a:cs typeface="Calibri" panose="020F0502020204030204" pitchFamily="34" charset="0"/>
              </a:rPr>
              <a:t>? </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714" y="223185"/>
            <a:ext cx="1846928" cy="1846928"/>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075" y="1984364"/>
            <a:ext cx="849496" cy="4706480"/>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833" y="1983024"/>
            <a:ext cx="849980" cy="4709160"/>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0" y="5773738"/>
            <a:ext cx="1801813" cy="1290637"/>
          </a:xfrm>
          <a:prstGeom prst="rect">
            <a:avLst/>
          </a:prstGeom>
        </p:spPr>
      </p:pic>
      <p:sp>
        <p:nvSpPr>
          <p:cNvPr id="12" name="Dap An B - 9Slide.vn">
            <a:extLst>
              <a:ext uri="{FF2B5EF4-FFF2-40B4-BE49-F238E27FC236}">
                <a16:creationId xmlns:a16="http://schemas.microsoft.com/office/drawing/2014/main" id="{6176446E-A115-45F0-AB68-C5D364CE22F9}"/>
              </a:ext>
            </a:extLst>
          </p:cNvPr>
          <p:cNvSpPr/>
          <p:nvPr/>
        </p:nvSpPr>
        <p:spPr>
          <a:xfrm>
            <a:off x="7246562" y="2225589"/>
            <a:ext cx="4801825" cy="169164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err="1">
                <a:solidFill>
                  <a:prstClr val="black"/>
                </a:solidFill>
                <a:latin typeface="Calibri" panose="020F0502020204030204" pitchFamily="34" charset="0"/>
                <a:cs typeface="Calibri" panose="020F0502020204030204" pitchFamily="34" charset="0"/>
              </a:rPr>
              <a:t>Nhiệt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đới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ẩm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gió</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mùa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với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mùa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đông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lạnh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không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lạnh</a:t>
            </a:r>
            <a:endParaRPr lang="vi-VN" sz="3600" b="1" dirty="0">
              <a:solidFill>
                <a:prstClr val="black"/>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140422" y="3204286"/>
            <a:ext cx="1017466" cy="991249"/>
          </a:xfrm>
          <a:prstGeom prst="rect">
            <a:avLst/>
          </a:prstGeom>
        </p:spPr>
      </p:pic>
      <p:sp>
        <p:nvSpPr>
          <p:cNvPr id="17" name="Dap An A - 9Slide.vn">
            <a:extLst>
              <a:ext uri="{FF2B5EF4-FFF2-40B4-BE49-F238E27FC236}">
                <a16:creationId xmlns:a16="http://schemas.microsoft.com/office/drawing/2014/main" id="{4EE3E23B-2B49-4C98-890B-AE91113638C6}"/>
              </a:ext>
            </a:extLst>
          </p:cNvPr>
          <p:cNvSpPr/>
          <p:nvPr/>
        </p:nvSpPr>
        <p:spPr>
          <a:xfrm>
            <a:off x="1918334" y="2256779"/>
            <a:ext cx="4801825" cy="173875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Nhiệt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đới</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ẩm</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gió</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mùa</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với</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mùa</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đông</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lạnh</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nhất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cả</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nước</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8" name="Dap An C - 9Slide.vn">
            <a:extLst>
              <a:ext uri="{FF2B5EF4-FFF2-40B4-BE49-F238E27FC236}">
                <a16:creationId xmlns:a16="http://schemas.microsoft.com/office/drawing/2014/main" id="{9F682473-4D95-4501-9320-21A6D26E96CC}"/>
              </a:ext>
            </a:extLst>
          </p:cNvPr>
          <p:cNvSpPr/>
          <p:nvPr/>
        </p:nvSpPr>
        <p:spPr>
          <a:xfrm>
            <a:off x="4358492" y="4408373"/>
            <a:ext cx="5769955" cy="168874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 </a:t>
            </a:r>
            <a:r>
              <a:rPr lang="en-US" sz="3600" b="1" dirty="0" err="1">
                <a:solidFill>
                  <a:prstClr val="black"/>
                </a:solidFill>
                <a:latin typeface="Calibri" panose="020F0502020204030204" pitchFamily="34" charset="0"/>
                <a:ea typeface="微软雅黑"/>
                <a:cs typeface="Calibri" panose="020F0502020204030204" pitchFamily="34" charset="0"/>
              </a:rPr>
              <a:t>Ôn</a:t>
            </a:r>
            <a:r>
              <a:rPr lang="en-US" sz="3600" b="1" dirty="0">
                <a:solidFill>
                  <a:prstClr val="black"/>
                </a:solidFill>
                <a:latin typeface="Calibri" panose="020F0502020204030204" pitchFamily="34" charset="0"/>
                <a:ea typeface="微软雅黑"/>
                <a:cs typeface="Calibri" panose="020F0502020204030204" pitchFamily="34" charset="0"/>
              </a:rPr>
              <a:t> </a:t>
            </a:r>
            <a:r>
              <a:rPr lang="en-US" sz="3600" b="1" dirty="0" err="1">
                <a:solidFill>
                  <a:prstClr val="black"/>
                </a:solidFill>
                <a:latin typeface="Calibri" panose="020F0502020204030204" pitchFamily="34" charset="0"/>
                <a:ea typeface="微软雅黑"/>
                <a:cs typeface="Calibri" panose="020F0502020204030204" pitchFamily="34" charset="0"/>
              </a:rPr>
              <a:t>hòa</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290093" y="1932806"/>
            <a:ext cx="1105927" cy="991249"/>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215716" y="4832113"/>
            <a:ext cx="863516" cy="841266"/>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3" y="-4611995"/>
            <a:ext cx="7310041" cy="5236265"/>
          </a:xfrm>
          <a:prstGeom prst="rect">
            <a:avLst/>
          </a:prstGeom>
        </p:spPr>
      </p:pic>
    </p:spTree>
    <p:extLst>
      <p:ext uri="{BB962C8B-B14F-4D97-AF65-F5344CB8AC3E}">
        <p14:creationId xmlns:p14="http://schemas.microsoft.com/office/powerpoint/2010/main" val="329262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9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300"/>
                                      </p:stCondLst>
                                      <p:childTnLst>
                                        <p:set>
                                          <p:cBhvr>
                                            <p:cTn id="22" dur="1" fill="hold">
                                              <p:stCondLst>
                                                <p:cond delay="0"/>
                                              </p:stCondLst>
                                            </p:cTn>
                                            <p:tgtEl>
                                              <p:spTgt spid="12"/>
                                            </p:tgtEl>
                                            <p:attrNameLst>
                                              <p:attrName>style.visibility</p:attrName>
                                            </p:attrNameLst>
                                          </p:cBhvr>
                                          <p:to>
                                            <p:strVal val="visible"/>
                                          </p:to>
                                        </p:set>
                                        <p:anim calcmode="lin" valueType="num" p14:bounceEnd="69000">
                                          <p:cBhvr additive="base">
                                            <p:cTn id="23"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3"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3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14"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5"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Picture 41">
            <a:extLst>
              <a:ext uri="{FF2B5EF4-FFF2-40B4-BE49-F238E27FC236}">
                <a16:creationId xmlns:a16="http://schemas.microsoft.com/office/drawing/2014/main" id="{68F432CE-EE1C-4D61-B1E2-202E7CD1A81C}"/>
              </a:ext>
            </a:extLst>
          </p:cNvPr>
          <p:cNvPicPr>
            <a:picLocks noChangeAspect="1"/>
          </p:cNvPicPr>
          <p:nvPr/>
        </p:nvPicPr>
        <p:blipFill>
          <a:blip r:embed="rId3"/>
          <a:stretch>
            <a:fillRect/>
          </a:stretch>
        </p:blipFill>
        <p:spPr>
          <a:xfrm>
            <a:off x="1999133" y="1889627"/>
            <a:ext cx="8193734" cy="3048264"/>
          </a:xfrm>
          <a:prstGeom prst="rect">
            <a:avLst/>
          </a:prstGeom>
        </p:spPr>
      </p:pic>
      <p:pic>
        <p:nvPicPr>
          <p:cNvPr id="43" name="Picture 42">
            <a:extLst>
              <a:ext uri="{FF2B5EF4-FFF2-40B4-BE49-F238E27FC236}">
                <a16:creationId xmlns:a16="http://schemas.microsoft.com/office/drawing/2014/main" id="{6C3C508A-3906-4859-8A28-2D78E6B04966}"/>
              </a:ext>
            </a:extLst>
          </p:cNvPr>
          <p:cNvPicPr>
            <a:picLocks noChangeAspect="1"/>
          </p:cNvPicPr>
          <p:nvPr/>
        </p:nvPicPr>
        <p:blipFill>
          <a:blip r:embed="rId4"/>
          <a:stretch>
            <a:fillRect/>
          </a:stretch>
        </p:blipFill>
        <p:spPr>
          <a:xfrm>
            <a:off x="1962554" y="1878194"/>
            <a:ext cx="8266892" cy="3078747"/>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1637" y="1046678"/>
            <a:ext cx="6651637" cy="4764643"/>
          </a:xfrm>
          <a:prstGeom prst="rect">
            <a:avLst/>
          </a:prstGeom>
        </p:spPr>
      </p:pic>
    </p:spTree>
    <p:extLst>
      <p:ext uri="{BB962C8B-B14F-4D97-AF65-F5344CB8AC3E}">
        <p14:creationId xmlns:p14="http://schemas.microsoft.com/office/powerpoint/2010/main" val="369235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42"/>
                                        </p:tgtEl>
                                      </p:cBhvr>
                                    </p:animEffect>
                                    <p:set>
                                      <p:cBhvr>
                                        <p:cTn id="11" dur="1" fill="hold">
                                          <p:stCondLst>
                                            <p:cond delay="749"/>
                                          </p:stCondLst>
                                        </p:cTn>
                                        <p:tgtEl>
                                          <p:spTgt spid="42"/>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2057400" y="218205"/>
            <a:ext cx="9557870" cy="1482603"/>
          </a:xfrm>
          <a:prstGeom prst="round2DiagRect">
            <a:avLst>
              <a:gd name="adj1" fmla="val 39572"/>
              <a:gd name="adj2" fmla="val 0"/>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Các</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khoáng</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sản</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chính</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của</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vùng</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Trung</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du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miền</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núi</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Bắc</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bộ</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gì</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714" y="223185"/>
            <a:ext cx="1846928" cy="1846928"/>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075" y="1984364"/>
            <a:ext cx="849496" cy="4706480"/>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833" y="1983024"/>
            <a:ext cx="849980" cy="4709160"/>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0" y="5773738"/>
            <a:ext cx="1801813" cy="1290637"/>
          </a:xfrm>
          <a:prstGeom prst="rect">
            <a:avLst/>
          </a:prstGeom>
        </p:spPr>
      </p:pic>
      <p:sp>
        <p:nvSpPr>
          <p:cNvPr id="12" name="Dap An A - 9Slide.vn">
            <a:extLst>
              <a:ext uri="{FF2B5EF4-FFF2-40B4-BE49-F238E27FC236}">
                <a16:creationId xmlns:a16="http://schemas.microsoft.com/office/drawing/2014/main" id="{6176446E-A115-45F0-AB68-C5D364CE22F9}"/>
              </a:ext>
            </a:extLst>
          </p:cNvPr>
          <p:cNvSpPr/>
          <p:nvPr/>
        </p:nvSpPr>
        <p:spPr>
          <a:xfrm>
            <a:off x="1971218" y="2349935"/>
            <a:ext cx="4476829" cy="136709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Quặng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kẽm</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chì</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đồng</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851333" y="3121739"/>
            <a:ext cx="895378" cy="872307"/>
          </a:xfrm>
          <a:prstGeom prst="rect">
            <a:avLst/>
          </a:prstGeom>
        </p:spPr>
      </p:pic>
      <p:sp>
        <p:nvSpPr>
          <p:cNvPr id="17" name="Dap An C - 9Slide.vn">
            <a:extLst>
              <a:ext uri="{FF2B5EF4-FFF2-40B4-BE49-F238E27FC236}">
                <a16:creationId xmlns:a16="http://schemas.microsoft.com/office/drawing/2014/main" id="{4EE3E23B-2B49-4C98-890B-AE91113638C6}"/>
              </a:ext>
            </a:extLst>
          </p:cNvPr>
          <p:cNvSpPr/>
          <p:nvPr/>
        </p:nvSpPr>
        <p:spPr>
          <a:xfrm>
            <a:off x="4493419" y="4690702"/>
            <a:ext cx="4986957" cy="136709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 Than,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sắt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a-pa-</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tít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đá</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vôi</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8" name="Dap An B - 9Slide.vn1">
            <a:extLst>
              <a:ext uri="{FF2B5EF4-FFF2-40B4-BE49-F238E27FC236}">
                <a16:creationId xmlns:a16="http://schemas.microsoft.com/office/drawing/2014/main" id="{9F682473-4D95-4501-9320-21A6D26E96CC}"/>
              </a:ext>
            </a:extLst>
          </p:cNvPr>
          <p:cNvSpPr/>
          <p:nvPr/>
        </p:nvSpPr>
        <p:spPr>
          <a:xfrm>
            <a:off x="6744072" y="2300421"/>
            <a:ext cx="5112568" cy="141661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B.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bạc</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nhôm</a:t>
            </a:r>
            <a:r>
              <a:rPr lang="en-US" sz="3600" b="1" dirty="0">
                <a:solidFill>
                  <a:prstClr val="black"/>
                </a:solidFill>
                <a:latin typeface="Calibri" panose="020F0502020204030204" pitchFamily="34" charset="0"/>
                <a:ea typeface="微软雅黑"/>
                <a:cs typeface="Calibri" panose="020F0502020204030204" pitchFamily="34" charset="0"/>
              </a:rPr>
              <a: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59032" y="4673460"/>
            <a:ext cx="1105927" cy="991249"/>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784138" y="2973146"/>
            <a:ext cx="826788" cy="805484"/>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3" y="-4611995"/>
            <a:ext cx="7310041" cy="5236265"/>
          </a:xfrm>
          <a:prstGeom prst="rect">
            <a:avLst/>
          </a:prstGeom>
        </p:spPr>
      </p:pic>
    </p:spTree>
    <p:extLst>
      <p:ext uri="{BB962C8B-B14F-4D97-AF65-F5344CB8AC3E}">
        <p14:creationId xmlns:p14="http://schemas.microsoft.com/office/powerpoint/2010/main" val="331435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9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200"/>
                                      </p:stCondLst>
                                      <p:childTnLst>
                                        <p:set>
                                          <p:cBhvr>
                                            <p:cTn id="22" dur="1" fill="hold">
                                              <p:stCondLst>
                                                <p:cond delay="0"/>
                                              </p:stCondLst>
                                            </p:cTn>
                                            <p:tgtEl>
                                              <p:spTgt spid="18"/>
                                            </p:tgtEl>
                                            <p:attrNameLst>
                                              <p:attrName>style.visibility</p:attrName>
                                            </p:attrNameLst>
                                          </p:cBhvr>
                                          <p:to>
                                            <p:strVal val="visible"/>
                                          </p:to>
                                        </p:set>
                                        <p:anim calcmode="lin" valueType="num" p14:bounceEnd="69000">
                                          <p:cBhvr additive="base">
                                            <p:cTn id="23"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7"/>
                                            </p:tgtEl>
                                            <p:attrNameLst>
                                              <p:attrName>style.visibility</p:attrName>
                                            </p:attrNameLst>
                                          </p:cBhvr>
                                          <p:to>
                                            <p:strVal val="visible"/>
                                          </p:to>
                                        </p:set>
                                        <p:anim calcmode="lin" valueType="num" p14:bounceEnd="69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3"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ppt_x"/>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14"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5"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a:extLst>
              <a:ext uri="{FF2B5EF4-FFF2-40B4-BE49-F238E27FC236}">
                <a16:creationId xmlns:a16="http://schemas.microsoft.com/office/drawing/2014/main" id="{6C3C508A-3906-4859-8A28-2D78E6B04966}"/>
              </a:ext>
            </a:extLst>
          </p:cNvPr>
          <p:cNvPicPr>
            <a:picLocks noChangeAspect="1"/>
          </p:cNvPicPr>
          <p:nvPr/>
        </p:nvPicPr>
        <p:blipFill>
          <a:blip r:embed="rId3"/>
          <a:stretch>
            <a:fillRect/>
          </a:stretch>
        </p:blipFill>
        <p:spPr>
          <a:xfrm>
            <a:off x="1962554" y="1889625"/>
            <a:ext cx="8266892" cy="3078747"/>
          </a:xfrm>
          <a:prstGeom prst="rect">
            <a:avLst/>
          </a:prstGeom>
        </p:spPr>
      </p:pic>
      <p:pic>
        <p:nvPicPr>
          <p:cNvPr id="3" name="Graphic 2">
            <a:extLst>
              <a:ext uri="{FF2B5EF4-FFF2-40B4-BE49-F238E27FC236}">
                <a16:creationId xmlns:a16="http://schemas.microsoft.com/office/drawing/2014/main" id="{F9B9161B-2CBC-4349-B2BC-C985A95558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4728" y="1891246"/>
            <a:ext cx="8262544" cy="3075508"/>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1637" y="1046678"/>
            <a:ext cx="6651637" cy="4764643"/>
          </a:xfrm>
          <a:prstGeom prst="rect">
            <a:avLst/>
          </a:prstGeom>
        </p:spPr>
      </p:pic>
      <p:pic>
        <p:nvPicPr>
          <p:cNvPr id="4" name="Picture 3">
            <a:extLst>
              <a:ext uri="{FF2B5EF4-FFF2-40B4-BE49-F238E27FC236}">
                <a16:creationId xmlns:a16="http://schemas.microsoft.com/office/drawing/2014/main" id="{BDD57DB2-24A5-46B0-AAF9-AA1F1C1F39B5}"/>
              </a:ext>
            </a:extLst>
          </p:cNvPr>
          <p:cNvPicPr>
            <a:picLocks noChangeAspect="1"/>
          </p:cNvPicPr>
          <p:nvPr/>
        </p:nvPicPr>
        <p:blipFill>
          <a:blip r:embed="rId7"/>
          <a:stretch>
            <a:fillRect/>
          </a:stretch>
        </p:blipFill>
        <p:spPr>
          <a:xfrm>
            <a:off x="2401275" y="3748274"/>
            <a:ext cx="7389450" cy="2063045"/>
          </a:xfrm>
          <a:prstGeom prst="rect">
            <a:avLst/>
          </a:prstGeom>
        </p:spPr>
      </p:pic>
    </p:spTree>
    <p:extLst>
      <p:ext uri="{BB962C8B-B14F-4D97-AF65-F5344CB8AC3E}">
        <p14:creationId xmlns:p14="http://schemas.microsoft.com/office/powerpoint/2010/main" val="326329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18889 " pathEditMode="relative" rAng="0" ptsTypes="AA">
                                          <p:cBhvr>
                                            <p:cTn id="18" dur="2000" fill="hold"/>
                                            <p:tgtEl>
                                              <p:spTgt spid="3"/>
                                            </p:tgtEl>
                                            <p:attrNameLst>
                                              <p:attrName>ppt_x</p:attrName>
                                              <p:attrName>ppt_y</p:attrName>
                                            </p:attrNameLst>
                                          </p:cBhvr>
                                          <p:rCtr x="0" y="-9444"/>
                                        </p:animMotion>
                                      </p:childTnLst>
                                    </p:cTn>
                                  </p:par>
                                  <p:par>
                                    <p:cTn id="19" presetID="2" presetClass="entr" presetSubtype="4" fill="hold" nodeType="withEffect" p14:presetBounceEnd="66000">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14:bounceEnd="66000">
                                          <p:cBhvr additive="base">
                                            <p:cTn id="21" dur="15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2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18889 " pathEditMode="relative" rAng="0" ptsTypes="AA">
                                          <p:cBhvr>
                                            <p:cTn id="18" dur="2000" fill="hold"/>
                                            <p:tgtEl>
                                              <p:spTgt spid="3"/>
                                            </p:tgtEl>
                                            <p:attrNameLst>
                                              <p:attrName>ppt_x</p:attrName>
                                              <p:attrName>ppt_y</p:attrName>
                                            </p:attrNameLst>
                                          </p:cBhvr>
                                          <p:rCtr x="0" y="-9444"/>
                                        </p:animMotion>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500" fill="hold"/>
                                            <p:tgtEl>
                                              <p:spTgt spid="4"/>
                                            </p:tgtEl>
                                            <p:attrNameLst>
                                              <p:attrName>ppt_x</p:attrName>
                                            </p:attrNameLst>
                                          </p:cBhvr>
                                          <p:tavLst>
                                            <p:tav tm="0">
                                              <p:val>
                                                <p:strVal val="#ppt_x"/>
                                              </p:val>
                                            </p:tav>
                                            <p:tav tm="100000">
                                              <p:val>
                                                <p:strVal val="#ppt_x"/>
                                              </p:val>
                                            </p:tav>
                                          </p:tavLst>
                                        </p:anim>
                                        <p:anim calcmode="lin" valueType="num">
                                          <p:cBhvr additive="base">
                                            <p:cTn id="2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1025</Words>
  <Application>Microsoft Office PowerPoint</Application>
  <PresentationFormat>Widescreen</PresentationFormat>
  <Paragraphs>66</Paragraphs>
  <Slides>29</Slides>
  <Notes>22</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29</vt:i4>
      </vt:variant>
    </vt:vector>
  </HeadingPairs>
  <TitlesOfParts>
    <vt:vector size="41" baseType="lpstr">
      <vt:lpstr>等线</vt:lpstr>
      <vt:lpstr>微软雅黑</vt:lpstr>
      <vt:lpstr>Arial</vt:lpstr>
      <vt:lpstr>Calibri</vt:lpstr>
      <vt:lpstr>Calibri Light</vt:lpstr>
      <vt:lpstr>Cambria</vt:lpstr>
      <vt:lpstr>SVN-Genica Pro</vt:lpstr>
      <vt:lpstr>Times New Roman</vt:lpstr>
      <vt:lpstr>千图网海量PPT模板www.58pic.com​​</vt:lpstr>
      <vt:lpstr>Office 主题​​</vt:lpstr>
      <vt:lpstr>1_千图网海量PPT模板www.58pic.com​​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2023-07-08T11:19:38Z</dcterms:created>
  <dcterms:modified xsi:type="dcterms:W3CDTF">2023-09-26T08:06:35Z</dcterms:modified>
</cp:coreProperties>
</file>