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34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821588-AA11-42A7-B0CC-0E8EA6A0C300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4CB6F-551D-4D23-8C6C-7D16EB26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83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512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 descr="形状&#10;&#10;描述已自动生成">
            <a:extLst>
              <a:ext uri="{FF2B5EF4-FFF2-40B4-BE49-F238E27FC236}">
                <a16:creationId xmlns:a16="http://schemas.microsoft.com/office/drawing/2014/main" id="{BB8103A5-4CA4-E0CC-488E-2A6BEB430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8"/>
          </a:xfrm>
          <a:prstGeom prst="rect">
            <a:avLst/>
          </a:prstGeom>
        </p:spPr>
      </p:pic>
      <p:pic>
        <p:nvPicPr>
          <p:cNvPr id="7" name="图片 9" descr="图形用户界面&#10;&#10;低可信度描述已自动生成">
            <a:extLst>
              <a:ext uri="{FF2B5EF4-FFF2-40B4-BE49-F238E27FC236}">
                <a16:creationId xmlns:a16="http://schemas.microsoft.com/office/drawing/2014/main" id="{E76CA2D5-08E8-7DE6-C9D4-E598F68A7B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pic>
        <p:nvPicPr>
          <p:cNvPr id="8" name="图片 7" descr="图片包含 游戏机, 花&#10;&#10;描述已自动生成">
            <a:extLst>
              <a:ext uri="{FF2B5EF4-FFF2-40B4-BE49-F238E27FC236}">
                <a16:creationId xmlns:a16="http://schemas.microsoft.com/office/drawing/2014/main" id="{E67215BB-B3EC-2A51-93D1-289782F9DE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/>
        </p:blipFill>
        <p:spPr>
          <a:xfrm>
            <a:off x="0" y="3936694"/>
            <a:ext cx="12192000" cy="2920581"/>
          </a:xfrm>
          <a:prstGeom prst="rect">
            <a:avLst/>
          </a:prstGeom>
        </p:spPr>
      </p:pic>
      <p:pic>
        <p:nvPicPr>
          <p:cNvPr id="11" name="图片 21" descr="图片包含 游戏机&#10;&#10;描述已自动生成">
            <a:extLst>
              <a:ext uri="{FF2B5EF4-FFF2-40B4-BE49-F238E27FC236}">
                <a16:creationId xmlns:a16="http://schemas.microsoft.com/office/drawing/2014/main" id="{D5541ABC-A0D9-59F9-C34C-904730A97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/>
        </p:blipFill>
        <p:spPr>
          <a:xfrm>
            <a:off x="9742261" y="574023"/>
            <a:ext cx="3305060" cy="2466631"/>
          </a:xfrm>
          <a:prstGeom prst="rect">
            <a:avLst/>
          </a:prstGeom>
        </p:spPr>
      </p:pic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DD65A63-7A72-4022-FE91-6DA9CFE5B9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366" y="1"/>
            <a:ext cx="1602658" cy="160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30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THVL  Bóng Mát Tâm Hồn Sự Tích Cầu Vòng_v720P">
            <a:hlinkClick r:id="" action="ppaction://media"/>
            <a:extLst>
              <a:ext uri="{FF2B5EF4-FFF2-40B4-BE49-F238E27FC236}">
                <a16:creationId xmlns:a16="http://schemas.microsoft.com/office/drawing/2014/main" id="{CBEFDDA2-4314-E086-B939-6FAAB06B4E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2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7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0</Words>
  <Application>Microsoft Office PowerPoint</Application>
  <PresentationFormat>Màn hình rộng</PresentationFormat>
  <Paragraphs>0</Paragraphs>
  <Slides>1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</vt:i4>
      </vt:variant>
    </vt:vector>
  </HeadingPairs>
  <TitlesOfParts>
    <vt:vector size="4" baseType="lpstr">
      <vt:lpstr>Arial</vt:lpstr>
      <vt:lpstr>Calibri</vt:lpstr>
      <vt:lpstr>1_Office Theme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Oanh Ngô Thị Kim</cp:lastModifiedBy>
  <cp:revision>20</cp:revision>
  <dcterms:created xsi:type="dcterms:W3CDTF">2024-07-24T07:23:08Z</dcterms:created>
  <dcterms:modified xsi:type="dcterms:W3CDTF">2024-10-03T02:39:27Z</dcterms:modified>
</cp:coreProperties>
</file>