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95" d="100"/>
          <a:sy n="95" d="100"/>
        </p:scale>
        <p:origin x="1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559</Words>
  <Application>Microsoft Macintosh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UTM Charlotte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90</cp:revision>
  <dcterms:created xsi:type="dcterms:W3CDTF">2021-06-02T01:34:28Z</dcterms:created>
  <dcterms:modified xsi:type="dcterms:W3CDTF">2021-06-04T15:13:30Z</dcterms:modified>
</cp:coreProperties>
</file>