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2.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Phần cứng và phần mềm máy tính</a:t>
              </a: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99665"/>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1105</Words>
  <Application>Microsoft Office PowerPoint</Application>
  <PresentationFormat>Widescreen</PresentationFormat>
  <Paragraphs>90</Paragraphs>
  <Slides>14</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vt:i4>
      </vt:variant>
    </vt:vector>
  </HeadingPairs>
  <TitlesOfParts>
    <vt:vector size="31" baseType="lpstr">
      <vt:lpstr>Microsoft YaHei</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pc</cp:lastModifiedBy>
  <cp:revision>191</cp:revision>
  <dcterms:created xsi:type="dcterms:W3CDTF">2021-11-14T08:33:00Z</dcterms:created>
  <dcterms:modified xsi:type="dcterms:W3CDTF">2024-09-11T14:21:49Z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