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2" r:id="rId2"/>
  </p:sldMasterIdLst>
  <p:notesMasterIdLst>
    <p:notesMasterId r:id="rId19"/>
  </p:notesMasterIdLst>
  <p:sldIdLst>
    <p:sldId id="285" r:id="rId3"/>
    <p:sldId id="302" r:id="rId4"/>
    <p:sldId id="303" r:id="rId5"/>
    <p:sldId id="287" r:id="rId6"/>
    <p:sldId id="288" r:id="rId7"/>
    <p:sldId id="257" r:id="rId8"/>
    <p:sldId id="264" r:id="rId9"/>
    <p:sldId id="281" r:id="rId10"/>
    <p:sldId id="267" r:id="rId11"/>
    <p:sldId id="268" r:id="rId12"/>
    <p:sldId id="272" r:id="rId13"/>
    <p:sldId id="269" r:id="rId14"/>
    <p:sldId id="298" r:id="rId15"/>
    <p:sldId id="299" r:id="rId16"/>
    <p:sldId id="300" r:id="rId17"/>
    <p:sldId id="297" r:id="rId18"/>
  </p:sldIdLst>
  <p:sldSz cx="18288000" cy="10287000"/>
  <p:notesSz cx="6858000" cy="9144000"/>
  <p:embeddedFontLst>
    <p:embeddedFont>
      <p:font typeface="Verdana" panose="020B0604030504040204" pitchFamily="3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DengXian" panose="020B0604020202020204" charset="0"/>
      <p:regular r:id="rId28"/>
      <p:bold r:id="rId29"/>
    </p:embeddedFont>
    <p:embeddedFont>
      <p:font typeface="Franklin Gothic Medium" panose="020B0603020102020204" pitchFamily="34" charset="0"/>
      <p:regular r:id="rId30"/>
      <p:italic r:id="rId31"/>
    </p:embeddedFont>
    <p:embeddedFont>
      <p:font typeface="Tahoma" panose="020B0604030504040204" pitchFamily="34" charset="0"/>
      <p:regular r:id="rId32"/>
      <p:bold r:id="rId33"/>
    </p:embeddedFont>
    <p:embeddedFont>
      <p:font typeface="Lato" panose="020B0604020202020204" charset="0"/>
      <p:regular r:id="rId34"/>
      <p:bold r:id="rId35"/>
    </p:embeddedFont>
    <p:embeddedFont>
      <p:font typeface="Paytone One" panose="020B0604020202020204" charset="0"/>
      <p:regular r:id="rId36"/>
    </p:embeddedFont>
    <p:embeddedFont>
      <p:font typeface="Franklin Gothic Book" panose="020B0503020102020204" pitchFamily="34" charset="0"/>
      <p:regular r:id="rId37"/>
      <p: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462727C-7D43-4EB4-A6E7-983327922AB2}">
  <a:tblStyle styleId="{1462727C-7D43-4EB4-A6E7-983327922A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696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78314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E59324A-3CEA-4854-AD43-9F1464096E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4003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70FD1E9-C923-4D12-AB06-242B1EB3C9BB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16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2" y="3971925"/>
            <a:ext cx="7143750" cy="631507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4759" y="-1387"/>
            <a:ext cx="18292760" cy="102883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634226" y="2595604"/>
            <a:ext cx="11297246" cy="1806459"/>
          </a:xfrm>
        </p:spPr>
        <p:txBody>
          <a:bodyPr bIns="13709"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2424555" y="3706397"/>
            <a:ext cx="13022262" cy="493889"/>
          </a:xfrm>
        </p:spPr>
        <p:txBody>
          <a:bodyPr tIns="13709">
            <a:normAutofit/>
          </a:bodyPr>
          <a:lstStyle>
            <a:lvl1pPr marL="0" indent="0" algn="l">
              <a:buNone/>
              <a:defRPr kumimoji="0" lang="en-US" sz="2100" b="0" i="0" u="none" strike="noStrike" kern="1200" cap="all" spc="6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685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0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6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1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7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2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798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3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3709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August 14,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85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230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4759" y="-1387"/>
            <a:ext cx="18292760" cy="102883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2" y="3971925"/>
            <a:ext cx="7143750" cy="6315075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638798" y="2590115"/>
            <a:ext cx="11301984" cy="1811264"/>
          </a:xfrm>
        </p:spPr>
        <p:txBody>
          <a:bodyPr bIns="13709" anchor="b"/>
          <a:lstStyle>
            <a:lvl1pPr algn="l">
              <a:defRPr kumimoji="0" lang="en-US" sz="4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37091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2432304" y="3702456"/>
            <a:ext cx="13021056" cy="493776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2100" b="0" i="0" u="none" strike="noStrike" kern="1200" cap="all" spc="6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685455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091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637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183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728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274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798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365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3709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7227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45920" y="1645920"/>
            <a:ext cx="6400800" cy="5568696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00032" y="1645920"/>
            <a:ext cx="6400800" cy="5568696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168998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1645920"/>
            <a:ext cx="6400800" cy="822960"/>
          </a:xfrm>
        </p:spPr>
        <p:txBody>
          <a:bodyPr anchor="b">
            <a:normAutofit/>
          </a:bodyPr>
          <a:lstStyle>
            <a:lvl1pPr marL="0" indent="0">
              <a:buNone/>
              <a:defRPr lang="en-US" sz="2100" b="0" kern="1200" cap="all" spc="6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685455" indent="0">
              <a:buNone/>
              <a:defRPr sz="3000" b="1"/>
            </a:lvl2pPr>
            <a:lvl3pPr marL="1370918" indent="0">
              <a:buNone/>
              <a:defRPr sz="2700" b="1"/>
            </a:lvl3pPr>
            <a:lvl4pPr marL="2056373" indent="0">
              <a:buNone/>
              <a:defRPr sz="2400" b="1"/>
            </a:lvl4pPr>
            <a:lvl5pPr marL="2741831" indent="0">
              <a:buNone/>
              <a:defRPr sz="2400" b="1"/>
            </a:lvl5pPr>
            <a:lvl6pPr marL="3427289" indent="0">
              <a:buNone/>
              <a:defRPr sz="2400" b="1"/>
            </a:lvl6pPr>
            <a:lvl7pPr marL="4112745" indent="0">
              <a:buNone/>
              <a:defRPr sz="2400" b="1"/>
            </a:lvl7pPr>
            <a:lvl8pPr marL="4798200" indent="0">
              <a:buNone/>
              <a:defRPr sz="2400" b="1"/>
            </a:lvl8pPr>
            <a:lvl9pPr marL="5483655" indent="0">
              <a:buNone/>
              <a:defRPr sz="2400" b="1"/>
            </a:lvl9pPr>
          </a:lstStyle>
          <a:p>
            <a:pPr marL="0" lvl="0" indent="0" algn="l" defTabSz="137091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38300" y="2552772"/>
            <a:ext cx="6400800" cy="4663440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400032" y="1645920"/>
            <a:ext cx="6400800" cy="822960"/>
          </a:xfrm>
        </p:spPr>
        <p:txBody>
          <a:bodyPr anchor="b">
            <a:normAutofit/>
          </a:bodyPr>
          <a:lstStyle>
            <a:lvl1pPr marL="0" indent="0">
              <a:buNone/>
              <a:defRPr lang="en-US" sz="2100" b="0" kern="1200" cap="all" spc="6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685455" indent="0">
              <a:buNone/>
              <a:defRPr sz="3000" b="1"/>
            </a:lvl2pPr>
            <a:lvl3pPr marL="1370918" indent="0">
              <a:buNone/>
              <a:defRPr sz="2700" b="1"/>
            </a:lvl3pPr>
            <a:lvl4pPr marL="2056373" indent="0">
              <a:buNone/>
              <a:defRPr sz="2400" b="1"/>
            </a:lvl4pPr>
            <a:lvl5pPr marL="2741831" indent="0">
              <a:buNone/>
              <a:defRPr sz="2400" b="1"/>
            </a:lvl5pPr>
            <a:lvl6pPr marL="3427289" indent="0">
              <a:buNone/>
              <a:defRPr sz="2400" b="1"/>
            </a:lvl6pPr>
            <a:lvl7pPr marL="4112745" indent="0">
              <a:buNone/>
              <a:defRPr sz="2400" b="1"/>
            </a:lvl7pPr>
            <a:lvl8pPr marL="4798200" indent="0">
              <a:buNone/>
              <a:defRPr sz="2400" b="1"/>
            </a:lvl8pPr>
            <a:lvl9pPr marL="5483655" indent="0">
              <a:buNone/>
              <a:defRPr sz="2400" b="1"/>
            </a:lvl9pPr>
          </a:lstStyle>
          <a:p>
            <a:pPr marL="0" lvl="0" indent="0" algn="l" defTabSz="137091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400032" y="2552772"/>
            <a:ext cx="6400800" cy="4663440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845831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55417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7690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2" y="3971925"/>
            <a:ext cx="7143750" cy="631507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2581278" y="-2581275"/>
            <a:ext cx="10287000" cy="15449556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569860" y="2364164"/>
            <a:ext cx="10424160" cy="1634141"/>
          </a:xfrm>
        </p:spPr>
        <p:txBody>
          <a:bodyPr bIns="0" anchor="b"/>
          <a:lstStyle>
            <a:lvl1pPr algn="l">
              <a:defRPr kumimoji="0" lang="en-US" sz="42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37091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99114" y="3928378"/>
            <a:ext cx="7615559" cy="4987031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2595916" y="3380079"/>
            <a:ext cx="11589521" cy="934971"/>
          </a:xfrm>
        </p:spPr>
        <p:txBody>
          <a:bodyPr>
            <a:normAutofit/>
          </a:bodyPr>
          <a:lstStyle>
            <a:lvl1pPr marL="0" indent="0">
              <a:buNone/>
              <a:defRPr lang="en-US" sz="21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455" indent="0">
              <a:buNone/>
              <a:defRPr sz="1800"/>
            </a:lvl2pPr>
            <a:lvl3pPr marL="1370918" indent="0">
              <a:buNone/>
              <a:defRPr sz="1500"/>
            </a:lvl3pPr>
            <a:lvl4pPr marL="2056373" indent="0">
              <a:buNone/>
              <a:defRPr sz="1400"/>
            </a:lvl4pPr>
            <a:lvl5pPr marL="2741831" indent="0">
              <a:buNone/>
              <a:defRPr sz="1400"/>
            </a:lvl5pPr>
            <a:lvl6pPr marL="3427289" indent="0">
              <a:buNone/>
              <a:defRPr sz="1400"/>
            </a:lvl6pPr>
            <a:lvl7pPr marL="4112745" indent="0">
              <a:buNone/>
              <a:defRPr sz="1400"/>
            </a:lvl7pPr>
            <a:lvl8pPr marL="4798200" indent="0">
              <a:buNone/>
              <a:defRPr sz="1400"/>
            </a:lvl8pPr>
            <a:lvl9pPr marL="5483655" indent="0">
              <a:buNone/>
              <a:defRPr sz="1400"/>
            </a:lvl9pPr>
          </a:lstStyle>
          <a:p>
            <a:pPr marL="0" marR="0" lvl="0" indent="0" algn="l" defTabSz="1370918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43434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A44D49D-BA11-4B6B-A289-DD4E08DBC43C}" type="slidenum">
              <a:rPr lang="en-US" smtClean="0">
                <a:solidFill>
                  <a:srgbClr val="434342"/>
                </a:solidFill>
              </a:rPr>
              <a:pPr/>
              <a:t>‹#›</a:t>
            </a:fld>
            <a:endParaRPr lang="en-US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25079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057652" y="0"/>
            <a:ext cx="14230350" cy="10287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274185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2" y="3971925"/>
            <a:ext cx="7143750" cy="631507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" y="7572375"/>
            <a:ext cx="7143750" cy="2714625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342394" y="2576252"/>
            <a:ext cx="10972800" cy="1301166"/>
          </a:xfrm>
        </p:spPr>
        <p:txBody>
          <a:bodyPr anchor="b"/>
          <a:lstStyle>
            <a:lvl1pPr algn="l">
              <a:defRPr sz="42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2286967" y="3270794"/>
            <a:ext cx="12193091" cy="1110996"/>
          </a:xfrm>
        </p:spPr>
        <p:txBody>
          <a:bodyPr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685455" indent="0">
              <a:buNone/>
              <a:defRPr sz="1800"/>
            </a:lvl2pPr>
            <a:lvl3pPr marL="1370918" indent="0">
              <a:buNone/>
              <a:defRPr sz="1500"/>
            </a:lvl3pPr>
            <a:lvl4pPr marL="2056373" indent="0">
              <a:buNone/>
              <a:defRPr sz="1400"/>
            </a:lvl4pPr>
            <a:lvl5pPr marL="2741831" indent="0">
              <a:buNone/>
              <a:defRPr sz="1400"/>
            </a:lvl5pPr>
            <a:lvl6pPr marL="3427289" indent="0">
              <a:buNone/>
              <a:defRPr sz="1400"/>
            </a:lvl6pPr>
            <a:lvl7pPr marL="4112745" indent="0">
              <a:buNone/>
              <a:defRPr sz="1400"/>
            </a:lvl7pPr>
            <a:lvl8pPr marL="4798200" indent="0">
              <a:buNone/>
              <a:defRPr sz="1400"/>
            </a:lvl8pPr>
            <a:lvl9pPr marL="548365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71699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3622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60"/>
            <a:ext cx="4114800" cy="701754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60"/>
            <a:ext cx="12039600" cy="701754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7285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011079"/>
      </p:ext>
    </p:extLst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4763" y="7575950"/>
            <a:ext cx="7148514" cy="2711052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4759" y="7576948"/>
            <a:ext cx="18292760" cy="271006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5920" y="548640"/>
            <a:ext cx="15041880" cy="822960"/>
          </a:xfrm>
          <a:prstGeom prst="rect">
            <a:avLst/>
          </a:prstGeom>
        </p:spPr>
        <p:txBody>
          <a:bodyPr vert="horz" lIns="137093" tIns="68549" rIns="137093" bIns="68549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1650952"/>
            <a:ext cx="15041880" cy="5369774"/>
          </a:xfrm>
          <a:prstGeom prst="rect">
            <a:avLst/>
          </a:prstGeom>
        </p:spPr>
        <p:txBody>
          <a:bodyPr vert="horz" lIns="137093" tIns="68549" rIns="137093" bIns="685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402336" y="8805672"/>
            <a:ext cx="4352544" cy="301752"/>
          </a:xfrm>
          <a:prstGeom prst="rect">
            <a:avLst/>
          </a:prstGeom>
        </p:spPr>
        <p:txBody>
          <a:bodyPr vert="horz" lIns="137093" tIns="68549" rIns="137093" bIns="68549" rtlCol="0" anchor="ctr"/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pPr defTabSz="1370918">
              <a:buClrTx/>
              <a:buFontTx/>
              <a:buNone/>
            </a:pPr>
            <a:fld id="{62B1B13E-D5AF-485E-81A1-82A140076526}" type="datetime4">
              <a:rPr lang="en-US" kern="1200" smtClean="0">
                <a:latin typeface="Franklin Gothic Book"/>
                <a:ea typeface="+mn-ea"/>
              </a:rPr>
              <a:pPr defTabSz="1370918">
                <a:buClrTx/>
                <a:buFontTx/>
                <a:buNone/>
              </a:pPr>
              <a:t>August 14, 2024</a:t>
            </a:fld>
            <a:endParaRPr lang="en-US" kern="1200" dirty="0">
              <a:latin typeface="Franklin Gothic Book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35029" y="9427683"/>
            <a:ext cx="9448800" cy="411480"/>
          </a:xfrm>
          <a:prstGeom prst="rect">
            <a:avLst/>
          </a:prstGeom>
        </p:spPr>
        <p:txBody>
          <a:bodyPr vert="horz" lIns="137093" tIns="68549" rIns="137093" bIns="68549" rtlCol="0" anchor="ctr"/>
          <a:lstStyle>
            <a:lvl1pPr algn="r">
              <a:defRPr sz="1500" cap="all" spc="300" baseline="0">
                <a:solidFill>
                  <a:srgbClr val="FFFFFF"/>
                </a:solidFill>
              </a:defRPr>
            </a:lvl1pPr>
          </a:lstStyle>
          <a:p>
            <a:pPr defTabSz="1370918">
              <a:buClrTx/>
              <a:buFontTx/>
              <a:buNone/>
            </a:pPr>
            <a:endParaRPr lang="en-US" kern="1200" dirty="0">
              <a:latin typeface="Franklin Gothic Book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802076" y="9256233"/>
            <a:ext cx="1005840" cy="75438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13709" tIns="13709" rIns="13709" bIns="13709" rtlCol="0" anchor="ctr">
            <a:normAutofit/>
          </a:bodyPr>
          <a:lstStyle>
            <a:lvl1pPr algn="ctr">
              <a:defRPr sz="2600">
                <a:solidFill>
                  <a:srgbClr val="FFFFFF"/>
                </a:solidFill>
              </a:defRPr>
            </a:lvl1pPr>
          </a:lstStyle>
          <a:p>
            <a:pPr defTabSz="1370918">
              <a:buClrTx/>
              <a:buFontTx/>
              <a:buNone/>
            </a:pPr>
            <a:fld id="{2754ED01-E2A0-4C1E-8E21-014B99041579}" type="slidenum">
              <a:rPr lang="en-US" kern="1200" smtClean="0">
                <a:latin typeface="Franklin Gothic Book"/>
                <a:ea typeface="+mn-ea"/>
              </a:rPr>
              <a:pPr defTabSz="1370918">
                <a:buClrTx/>
                <a:buFontTx/>
                <a:buNone/>
              </a:pPr>
              <a:t>‹#›</a:t>
            </a:fld>
            <a:endParaRPr lang="en-US" kern="1200" dirty="0">
              <a:latin typeface="Franklin Gothic Book"/>
              <a:ea typeface="+mn-ea"/>
            </a:endParaRPr>
          </a:p>
        </p:txBody>
      </p:sp>
      <p:sp>
        <p:nvSpPr>
          <p:cNvPr id="9" name="9Slide.vn - 2019">
            <a:extLst>
              <a:ext uri="{FF2B5EF4-FFF2-40B4-BE49-F238E27FC236}">
                <a16:creationId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2406997"/>
            <a:ext cx="18288000" cy="692498"/>
          </a:xfrm>
          <a:prstGeom prst="rect">
            <a:avLst/>
          </a:prstGeom>
          <a:noFill/>
        </p:spPr>
        <p:txBody>
          <a:bodyPr vert="horz" lIns="137093" tIns="68549" rIns="137093" bIns="68549" rtlCol="0">
            <a:spAutoFit/>
          </a:bodyPr>
          <a:lstStyle/>
          <a:p>
            <a:pPr algn="ctr" defTabSz="1370918">
              <a:buClrTx/>
              <a:buFontTx/>
              <a:buNone/>
            </a:pPr>
            <a:r>
              <a:rPr lang="en-US" sz="3600" kern="1200">
                <a:solidFill>
                  <a:srgbClr val="CFCFCF"/>
                </a:solidFill>
                <a:latin typeface="Franklin Gothic Book"/>
                <a:ea typeface="+mn-ea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4374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ransition>
    <p:fade/>
  </p:transition>
  <p:txStyles>
    <p:titleStyle>
      <a:lvl1pPr algn="l" defTabSz="1370918" rtl="0" eaLnBrk="1" latinLnBrk="0" hangingPunct="1">
        <a:spcBef>
          <a:spcPct val="0"/>
        </a:spcBef>
        <a:buNone/>
        <a:defRPr sz="42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095" indent="-514095" algn="l" defTabSz="1370918" rtl="0" eaLnBrk="1" latinLnBrk="0" hangingPunct="1">
        <a:spcBef>
          <a:spcPts val="1200"/>
        </a:spcBef>
        <a:buFont typeface="Arial" pitchFamily="34" charset="0"/>
        <a:buNone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60477" indent="-260477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03204" indent="-246768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945932" indent="-246768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8659" indent="-260477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095" indent="-260477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028956" indent="-246768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2371683" indent="-246768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2686994" indent="-246768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55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0918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373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831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7289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2745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8200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3655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jpe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8.jfif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12" Type="http://schemas.openxmlformats.org/officeDocument/2006/relationships/image" Target="../media/image16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14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8" y="-30957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4000503" y="601041"/>
            <a:ext cx="11758422" cy="784830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ctr">
              <a:defRPr/>
            </a:pPr>
            <a:r>
              <a:rPr lang="en-US" sz="42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ĐÀO TẠO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0700" y="1257303"/>
            <a:ext cx="92583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457200" y="3780468"/>
            <a:ext cx="17830800" cy="2169825"/>
          </a:xfrm>
          <a:prstGeom prst="rect">
            <a:avLst/>
          </a:prstGeom>
          <a:noFill/>
        </p:spPr>
        <p:txBody>
          <a:bodyPr wrap="square" lIns="137079" tIns="68543" rIns="137079" bIns="68543"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TIN HỌC LỚP 5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4731" y="7009083"/>
            <a:ext cx="14135742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6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6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72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3" y="8176749"/>
            <a:ext cx="14135742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6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6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altLang="en-US" sz="72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8300294" y="2032463"/>
            <a:ext cx="33147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873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A5DB"/>
        </a:solidFill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402"/>
            <a:ext cx="18288000" cy="10287000"/>
          </a:xfrm>
          <a:prstGeom prst="rect">
            <a:avLst/>
          </a:prstGeom>
        </p:spPr>
      </p:pic>
      <p:sp>
        <p:nvSpPr>
          <p:cNvPr id="430" name="Google Shape;430;p25"/>
          <p:cNvSpPr txBox="1"/>
          <p:nvPr/>
        </p:nvSpPr>
        <p:spPr>
          <a:xfrm>
            <a:off x="-2079186" y="2308197"/>
            <a:ext cx="5053015" cy="1515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712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5" name="Google Shape;435;p25"/>
          <p:cNvPicPr preferRelativeResize="0"/>
          <p:nvPr/>
        </p:nvPicPr>
        <p:blipFill rotWithShape="1">
          <a:blip r:embed="rId4">
            <a:alphaModFix/>
          </a:blip>
          <a:srcRect l="36075" t="20572" r="35656" b="20038"/>
          <a:stretch/>
        </p:blipFill>
        <p:spPr>
          <a:xfrm>
            <a:off x="451355" y="8826673"/>
            <a:ext cx="806190" cy="1024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202" y="1839549"/>
            <a:ext cx="16829001" cy="778243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335;p21">
            <a:extLst>
              <a:ext uri="{FF2B5EF4-FFF2-40B4-BE49-F238E27FC236}">
                <a16:creationId xmlns:a16="http://schemas.microsoft.com/office/drawing/2014/main" id="{C5AA367F-71CB-4304-9414-D96C8BCE1EC4}"/>
              </a:ext>
            </a:extLst>
          </p:cNvPr>
          <p:cNvSpPr txBox="1"/>
          <p:nvPr/>
        </p:nvSpPr>
        <p:spPr>
          <a:xfrm>
            <a:off x="854450" y="797988"/>
            <a:ext cx="10163801" cy="113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dirty="0">
                <a:solidFill>
                  <a:schemeClr val="tx1"/>
                </a:solidFill>
                <a:latin typeface="+mj-lt"/>
                <a:sym typeface="Paytone One"/>
              </a:rPr>
              <a:t>2. </a:t>
            </a:r>
            <a:r>
              <a:rPr lang="vi-VN" sz="5400" b="1" dirty="0" err="1">
                <a:solidFill>
                  <a:schemeClr val="tx1"/>
                </a:solidFill>
                <a:latin typeface="+mj-lt"/>
                <a:sym typeface="Paytone One"/>
              </a:rPr>
              <a:t>Hợp</a:t>
            </a:r>
            <a:r>
              <a:rPr lang="vi-VN" sz="5400" b="1" dirty="0">
                <a:solidFill>
                  <a:schemeClr val="tx1"/>
                </a:solidFill>
                <a:latin typeface="+mj-lt"/>
                <a:sym typeface="Paytone One"/>
              </a:rPr>
              <a:t> </a:t>
            </a:r>
            <a:r>
              <a:rPr lang="vi-VN" sz="5400" b="1" dirty="0" err="1">
                <a:solidFill>
                  <a:schemeClr val="tx1"/>
                </a:solidFill>
                <a:latin typeface="+mj-lt"/>
                <a:sym typeface="Paytone One"/>
              </a:rPr>
              <a:t>tác</a:t>
            </a:r>
            <a:r>
              <a:rPr lang="vi-VN" sz="5400" b="1" dirty="0">
                <a:solidFill>
                  <a:schemeClr val="tx1"/>
                </a:solidFill>
                <a:latin typeface="+mj-lt"/>
                <a:sym typeface="Paytone One"/>
              </a:rPr>
              <a:t>, chia </a:t>
            </a:r>
            <a:r>
              <a:rPr lang="vi-VN" sz="5400" b="1" dirty="0" err="1">
                <a:solidFill>
                  <a:schemeClr val="tx1"/>
                </a:solidFill>
                <a:latin typeface="+mj-lt"/>
                <a:sym typeface="Paytone One"/>
              </a:rPr>
              <a:t>sẻ</a:t>
            </a:r>
            <a:r>
              <a:rPr lang="vi-VN" sz="5400" b="1" dirty="0">
                <a:solidFill>
                  <a:schemeClr val="tx1"/>
                </a:solidFill>
                <a:latin typeface="+mj-lt"/>
                <a:sym typeface="Paytone One"/>
              </a:rPr>
              <a:t> thông tin</a:t>
            </a:r>
            <a:endParaRPr sz="5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81B296A-EE27-4D07-B802-AC2F7D124F38}"/>
              </a:ext>
            </a:extLst>
          </p:cNvPr>
          <p:cNvSpPr txBox="1"/>
          <p:nvPr/>
        </p:nvSpPr>
        <p:spPr>
          <a:xfrm>
            <a:off x="11685754" y="2581453"/>
            <a:ext cx="11150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1A63606-39FB-4C21-A048-151FE9D20B35}"/>
              </a:ext>
            </a:extLst>
          </p:cNvPr>
          <p:cNvSpPr txBox="1"/>
          <p:nvPr/>
        </p:nvSpPr>
        <p:spPr>
          <a:xfrm>
            <a:off x="6542910" y="3077745"/>
            <a:ext cx="83641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5F4F6B-C757-4A82-BCFF-125D1B953E1A}"/>
              </a:ext>
            </a:extLst>
          </p:cNvPr>
          <p:cNvSpPr txBox="1"/>
          <p:nvPr/>
        </p:nvSpPr>
        <p:spPr>
          <a:xfrm>
            <a:off x="3537455" y="3067331"/>
            <a:ext cx="35659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1E0C340-EF9B-4185-9B5E-C55DF44DBD5D}"/>
              </a:ext>
            </a:extLst>
          </p:cNvPr>
          <p:cNvSpPr txBox="1"/>
          <p:nvPr/>
        </p:nvSpPr>
        <p:spPr>
          <a:xfrm>
            <a:off x="2458721" y="3633919"/>
            <a:ext cx="14264639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vi-VN" sz="3200" dirty="0">
              <a:latin typeface="+mj-lt"/>
            </a:endParaRPr>
          </a:p>
          <a:p>
            <a:pPr algn="just"/>
            <a:r>
              <a:rPr lang="vi-VN" sz="3600" dirty="0">
                <a:latin typeface="+mj-lt"/>
              </a:rPr>
              <a:t>Khoa </a:t>
            </a:r>
            <a:r>
              <a:rPr lang="vi-VN" sz="3600" dirty="0" err="1">
                <a:latin typeface="+mj-lt"/>
              </a:rPr>
              <a:t>cần</a:t>
            </a:r>
            <a:r>
              <a:rPr lang="vi-VN" sz="3600" dirty="0">
                <a:latin typeface="+mj-lt"/>
              </a:rPr>
              <a:t> thu </a:t>
            </a:r>
            <a:r>
              <a:rPr lang="vi-VN" sz="3600" dirty="0" err="1">
                <a:latin typeface="+mj-lt"/>
              </a:rPr>
              <a:t>thập</a:t>
            </a:r>
            <a:r>
              <a:rPr lang="vi-VN" sz="3600" dirty="0">
                <a:latin typeface="+mj-lt"/>
              </a:rPr>
              <a:t> thông tin </a:t>
            </a:r>
            <a:r>
              <a:rPr lang="vi-VN" sz="3600" dirty="0" err="1">
                <a:latin typeface="+mj-lt"/>
              </a:rPr>
              <a:t>từ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các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thành</a:t>
            </a:r>
            <a:r>
              <a:rPr lang="vi-VN" sz="3600" dirty="0">
                <a:latin typeface="+mj-lt"/>
              </a:rPr>
              <a:t> viên </a:t>
            </a:r>
            <a:r>
              <a:rPr lang="vi-VN" sz="3600" dirty="0" err="1">
                <a:latin typeface="+mj-lt"/>
              </a:rPr>
              <a:t>khác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của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nhóm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để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hoàn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thành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bài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trình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chiếu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về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solidFill>
                  <a:srgbClr val="00B050"/>
                </a:solidFill>
                <a:latin typeface="+mj-lt"/>
              </a:rPr>
              <a:t>Ngày</a:t>
            </a:r>
            <a:r>
              <a:rPr lang="vi-VN" sz="3600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B050"/>
                </a:solidFill>
                <a:latin typeface="+mj-lt"/>
              </a:rPr>
              <a:t>hội</a:t>
            </a:r>
            <a:r>
              <a:rPr lang="vi-VN" sz="3600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B050"/>
                </a:solidFill>
                <a:latin typeface="+mj-lt"/>
              </a:rPr>
              <a:t>Trạng</a:t>
            </a:r>
            <a:r>
              <a:rPr lang="vi-VN" sz="3600" dirty="0">
                <a:solidFill>
                  <a:srgbClr val="00B050"/>
                </a:solidFill>
                <a:latin typeface="+mj-lt"/>
              </a:rPr>
              <a:t> Nguyên </a:t>
            </a:r>
            <a:r>
              <a:rPr lang="vi-VN" sz="3600" dirty="0" err="1">
                <a:solidFill>
                  <a:srgbClr val="00B050"/>
                </a:solidFill>
                <a:latin typeface="+mj-lt"/>
              </a:rPr>
              <a:t>nhỏ</a:t>
            </a:r>
            <a:r>
              <a:rPr lang="vi-VN" sz="3600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B050"/>
                </a:solidFill>
                <a:latin typeface="+mj-lt"/>
              </a:rPr>
              <a:t>tuổi</a:t>
            </a:r>
            <a:r>
              <a:rPr lang="vi-VN" sz="3600" dirty="0">
                <a:solidFill>
                  <a:srgbClr val="00B050"/>
                </a:solidFill>
                <a:latin typeface="+mj-lt"/>
              </a:rPr>
              <a:t>. </a:t>
            </a:r>
            <a:r>
              <a:rPr lang="vi-VN" sz="3600" dirty="0">
                <a:latin typeface="+mj-lt"/>
              </a:rPr>
              <a:t>An </a:t>
            </a:r>
            <a:r>
              <a:rPr lang="vi-VN" sz="3600" dirty="0" err="1">
                <a:latin typeface="+mj-lt"/>
              </a:rPr>
              <a:t>đã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tìm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kiếm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và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trình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bày</a:t>
            </a:r>
            <a:r>
              <a:rPr lang="vi-VN" sz="3600" dirty="0">
                <a:latin typeface="+mj-lt"/>
              </a:rPr>
              <a:t> thông tin trong </a:t>
            </a:r>
            <a:r>
              <a:rPr lang="vi-VN" sz="3600" dirty="0" err="1">
                <a:latin typeface="+mj-lt"/>
              </a:rPr>
              <a:t>một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tệp</a:t>
            </a:r>
            <a:r>
              <a:rPr lang="vi-VN" sz="3600" dirty="0">
                <a:latin typeface="+mj-lt"/>
              </a:rPr>
              <a:t> văn </a:t>
            </a:r>
            <a:r>
              <a:rPr lang="vi-VN" sz="3600" dirty="0" err="1">
                <a:latin typeface="+mj-lt"/>
              </a:rPr>
              <a:t>bản</a:t>
            </a:r>
            <a:r>
              <a:rPr lang="vi-VN" sz="3600" dirty="0">
                <a:latin typeface="+mj-lt"/>
              </a:rPr>
              <a:t> trên </a:t>
            </a:r>
            <a:r>
              <a:rPr lang="vi-VN" sz="3600" dirty="0" err="1">
                <a:latin typeface="+mj-lt"/>
              </a:rPr>
              <a:t>máy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tính</a:t>
            </a:r>
            <a:r>
              <a:rPr lang="vi-VN" sz="3600" dirty="0">
                <a:latin typeface="+mj-lt"/>
              </a:rPr>
              <a:t>. Minh đang </a:t>
            </a:r>
            <a:r>
              <a:rPr lang="vi-VN" sz="3600" dirty="0" err="1">
                <a:latin typeface="+mj-lt"/>
              </a:rPr>
              <a:t>chuẩn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bị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hình</a:t>
            </a:r>
            <a:r>
              <a:rPr lang="vi-VN" sz="3600" dirty="0">
                <a:latin typeface="+mj-lt"/>
              </a:rPr>
              <a:t> minh </a:t>
            </a:r>
            <a:r>
              <a:rPr lang="vi-VN" sz="3600" dirty="0" err="1">
                <a:latin typeface="+mj-lt"/>
              </a:rPr>
              <a:t>họa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và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tìm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kiếm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hình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ảnh</a:t>
            </a:r>
            <a:r>
              <a:rPr lang="vi-VN" sz="3600" dirty="0">
                <a:latin typeface="+mj-lt"/>
              </a:rPr>
              <a:t> trong </a:t>
            </a:r>
            <a:r>
              <a:rPr lang="vi-VN" sz="3600" dirty="0" err="1">
                <a:latin typeface="+mj-lt"/>
              </a:rPr>
              <a:t>một</a:t>
            </a:r>
            <a:r>
              <a:rPr lang="vi-VN" sz="3600" dirty="0">
                <a:latin typeface="+mj-lt"/>
              </a:rPr>
              <a:t> thư </a:t>
            </a:r>
            <a:r>
              <a:rPr lang="vi-VN" sz="3600" dirty="0" err="1">
                <a:latin typeface="+mj-lt"/>
              </a:rPr>
              <a:t>mục</a:t>
            </a:r>
            <a:r>
              <a:rPr lang="vi-VN" sz="3600" dirty="0">
                <a:latin typeface="+mj-lt"/>
              </a:rPr>
              <a:t> trên </a:t>
            </a:r>
            <a:r>
              <a:rPr lang="vi-VN" sz="3600" dirty="0" err="1">
                <a:latin typeface="+mj-lt"/>
              </a:rPr>
              <a:t>máy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tính</a:t>
            </a:r>
            <a:r>
              <a:rPr lang="vi-VN" sz="3600" dirty="0">
                <a:latin typeface="+mj-lt"/>
              </a:rPr>
              <a:t>.</a:t>
            </a:r>
          </a:p>
          <a:p>
            <a:pPr algn="just"/>
            <a:endParaRPr lang="vi-VN" sz="3600" dirty="0">
              <a:latin typeface="+mj-lt"/>
            </a:endParaRPr>
          </a:p>
          <a:p>
            <a:pPr algn="just"/>
            <a:r>
              <a:rPr lang="vi-VN" sz="3600" b="1" dirty="0" err="1">
                <a:latin typeface="+mj-lt"/>
              </a:rPr>
              <a:t>Để</a:t>
            </a:r>
            <a:r>
              <a:rPr lang="vi-VN" sz="3600" b="1" dirty="0">
                <a:latin typeface="+mj-lt"/>
              </a:rPr>
              <a:t> thu </a:t>
            </a:r>
            <a:r>
              <a:rPr lang="vi-VN" sz="3600" b="1" dirty="0" err="1">
                <a:latin typeface="+mj-lt"/>
              </a:rPr>
              <a:t>thập</a:t>
            </a:r>
            <a:r>
              <a:rPr lang="vi-VN" sz="3600" b="1" dirty="0">
                <a:latin typeface="+mj-lt"/>
              </a:rPr>
              <a:t> thông tin </a:t>
            </a:r>
            <a:r>
              <a:rPr lang="vi-VN" sz="3600" b="1" dirty="0" err="1">
                <a:latin typeface="+mj-lt"/>
              </a:rPr>
              <a:t>từ</a:t>
            </a:r>
            <a:r>
              <a:rPr lang="vi-VN" sz="3600" b="1" dirty="0">
                <a:latin typeface="+mj-lt"/>
              </a:rPr>
              <a:t> An </a:t>
            </a:r>
            <a:r>
              <a:rPr lang="vi-VN" sz="3600" b="1" dirty="0" err="1">
                <a:latin typeface="+mj-lt"/>
              </a:rPr>
              <a:t>và</a:t>
            </a:r>
            <a:r>
              <a:rPr lang="vi-VN" sz="3600" b="1" dirty="0">
                <a:latin typeface="+mj-lt"/>
              </a:rPr>
              <a:t> Minh, theo em Khoa </a:t>
            </a:r>
            <a:r>
              <a:rPr lang="vi-VN" sz="3600" b="1" dirty="0" err="1">
                <a:latin typeface="+mj-lt"/>
              </a:rPr>
              <a:t>cần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làm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gì</a:t>
            </a:r>
            <a:r>
              <a:rPr lang="vi-VN" sz="3600" b="1" dirty="0">
                <a:latin typeface="+mj-lt"/>
              </a:rPr>
              <a:t> ?</a:t>
            </a:r>
            <a:endParaRPr lang="en-US" sz="36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9BE"/>
        </a:solidFill>
        <a:effectLst/>
      </p:bgPr>
    </p:bg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4" name="Google Shape;534;p29"/>
          <p:cNvGrpSpPr/>
          <p:nvPr/>
        </p:nvGrpSpPr>
        <p:grpSpPr>
          <a:xfrm>
            <a:off x="6875162" y="442028"/>
            <a:ext cx="8905262" cy="9173076"/>
            <a:chOff x="0" y="-38100"/>
            <a:chExt cx="2345419" cy="2550456"/>
          </a:xfrm>
        </p:grpSpPr>
        <p:sp>
          <p:nvSpPr>
            <p:cNvPr id="535" name="Google Shape;535;p29"/>
            <p:cNvSpPr/>
            <p:nvPr/>
          </p:nvSpPr>
          <p:spPr>
            <a:xfrm>
              <a:off x="0" y="0"/>
              <a:ext cx="2345419" cy="2512356"/>
            </a:xfrm>
            <a:custGeom>
              <a:avLst/>
              <a:gdLst/>
              <a:ahLst/>
              <a:cxnLst/>
              <a:rect l="l" t="t" r="r" b="b"/>
              <a:pathLst>
                <a:path w="2345419" h="2512356" extrusionOk="0">
                  <a:moveTo>
                    <a:pt x="0" y="0"/>
                  </a:moveTo>
                  <a:lnTo>
                    <a:pt x="2345419" y="0"/>
                  </a:lnTo>
                  <a:lnTo>
                    <a:pt x="2345419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536" name="Google Shape;536;p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7" name="Google Shape;537;p29"/>
          <p:cNvGrpSpPr/>
          <p:nvPr/>
        </p:nvGrpSpPr>
        <p:grpSpPr>
          <a:xfrm>
            <a:off x="353291" y="0"/>
            <a:ext cx="17539853" cy="10024487"/>
            <a:chOff x="0" y="-38100"/>
            <a:chExt cx="2307793" cy="2517994"/>
          </a:xfrm>
        </p:grpSpPr>
        <p:sp>
          <p:nvSpPr>
            <p:cNvPr id="538" name="Google Shape;538;p29"/>
            <p:cNvSpPr/>
            <p:nvPr/>
          </p:nvSpPr>
          <p:spPr>
            <a:xfrm>
              <a:off x="0" y="0"/>
              <a:ext cx="2307793" cy="2479894"/>
            </a:xfrm>
            <a:custGeom>
              <a:avLst/>
              <a:gdLst/>
              <a:ahLst/>
              <a:cxnLst/>
              <a:rect l="l" t="t" r="r" b="b"/>
              <a:pathLst>
                <a:path w="2307793" h="2479894" extrusionOk="0">
                  <a:moveTo>
                    <a:pt x="0" y="0"/>
                  </a:moveTo>
                  <a:lnTo>
                    <a:pt x="2307793" y="0"/>
                  </a:lnTo>
                  <a:lnTo>
                    <a:pt x="230779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4542C"/>
            </a:solidFill>
            <a:ln>
              <a:noFill/>
            </a:ln>
          </p:spPr>
        </p:sp>
        <p:sp>
          <p:nvSpPr>
            <p:cNvPr id="539" name="Google Shape;539;p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0" name="Google Shape;540;p29"/>
          <p:cNvGrpSpPr/>
          <p:nvPr/>
        </p:nvGrpSpPr>
        <p:grpSpPr>
          <a:xfrm>
            <a:off x="6334068" y="23806"/>
            <a:ext cx="9041921" cy="9390358"/>
            <a:chOff x="0" y="-38100"/>
            <a:chExt cx="2381411" cy="2550456"/>
          </a:xfrm>
        </p:grpSpPr>
        <p:sp>
          <p:nvSpPr>
            <p:cNvPr id="541" name="Google Shape;541;p29"/>
            <p:cNvSpPr/>
            <p:nvPr/>
          </p:nvSpPr>
          <p:spPr>
            <a:xfrm>
              <a:off x="0" y="0"/>
              <a:ext cx="2381411" cy="2512356"/>
            </a:xfrm>
            <a:custGeom>
              <a:avLst/>
              <a:gdLst/>
              <a:ahLst/>
              <a:cxnLst/>
              <a:rect l="l" t="t" r="r" b="b"/>
              <a:pathLst>
                <a:path w="2381411" h="2512356" extrusionOk="0">
                  <a:moveTo>
                    <a:pt x="0" y="0"/>
                  </a:moveTo>
                  <a:lnTo>
                    <a:pt x="2381411" y="0"/>
                  </a:lnTo>
                  <a:lnTo>
                    <a:pt x="238141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542" name="Google Shape;542;p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3" name="Google Shape;543;p29"/>
          <p:cNvGrpSpPr/>
          <p:nvPr/>
        </p:nvGrpSpPr>
        <p:grpSpPr>
          <a:xfrm>
            <a:off x="-228599" y="168467"/>
            <a:ext cx="17519072" cy="9446637"/>
            <a:chOff x="-71730" y="1070"/>
            <a:chExt cx="2582744" cy="2488003"/>
          </a:xfrm>
        </p:grpSpPr>
        <p:sp>
          <p:nvSpPr>
            <p:cNvPr id="544" name="Google Shape;544;p29"/>
            <p:cNvSpPr/>
            <p:nvPr/>
          </p:nvSpPr>
          <p:spPr>
            <a:xfrm>
              <a:off x="164513" y="9179"/>
              <a:ext cx="2346501" cy="2479894"/>
            </a:xfrm>
            <a:custGeom>
              <a:avLst/>
              <a:gdLst/>
              <a:ahLst/>
              <a:cxnLst/>
              <a:rect l="l" t="t" r="r" b="b"/>
              <a:pathLst>
                <a:path w="2346501" h="2479894" extrusionOk="0">
                  <a:moveTo>
                    <a:pt x="0" y="0"/>
                  </a:moveTo>
                  <a:lnTo>
                    <a:pt x="2346501" y="0"/>
                  </a:lnTo>
                  <a:lnTo>
                    <a:pt x="2346501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5" name="Google Shape;545;p29"/>
            <p:cNvSpPr txBox="1"/>
            <p:nvPr/>
          </p:nvSpPr>
          <p:spPr>
            <a:xfrm>
              <a:off x="-71730" y="1070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9" name="Google Shape;549;p29"/>
          <p:cNvSpPr txBox="1"/>
          <p:nvPr/>
        </p:nvSpPr>
        <p:spPr>
          <a:xfrm>
            <a:off x="1229908" y="1712279"/>
            <a:ext cx="10658222" cy="57246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vi-VN" sz="3200" dirty="0">
              <a:latin typeface="+mj-lt"/>
            </a:endParaRPr>
          </a:p>
          <a:p>
            <a:pPr marL="0" marR="0" lvl="1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latin typeface="+mj-lt"/>
              </a:rPr>
              <a:t>	</a:t>
            </a:r>
            <a:r>
              <a:rPr lang="vi-VN" sz="3600" dirty="0" smtClean="0">
                <a:latin typeface="+mj-lt"/>
              </a:rPr>
              <a:t>Các </a:t>
            </a:r>
            <a:r>
              <a:rPr lang="vi-VN" sz="3600" dirty="0">
                <a:latin typeface="+mj-lt"/>
              </a:rPr>
              <a:t>bạn có thể chia sẻ thông tin bằng cách sao chép và gửi qua thiết bị lưu trữ di động hoặc mạng máy tính. </a:t>
            </a:r>
          </a:p>
          <a:p>
            <a:pPr marL="0" marR="0" lvl="1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latin typeface="+mj-lt"/>
              </a:rPr>
              <a:t>	</a:t>
            </a:r>
            <a:r>
              <a:rPr lang="vi-VN" sz="3600" dirty="0" smtClean="0">
                <a:latin typeface="+mj-lt"/>
              </a:rPr>
              <a:t>An </a:t>
            </a:r>
            <a:r>
              <a:rPr lang="vi-VN" sz="3600" dirty="0">
                <a:latin typeface="+mj-lt"/>
              </a:rPr>
              <a:t>có thể gửi thông tin cho Khoa qua thư điện tử, trong khi Minh có thể mang tệp đến nhà Khoa. Khoa sau </a:t>
            </a:r>
            <a:r>
              <a:rPr lang="vi-VN" sz="3600" dirty="0" err="1">
                <a:latin typeface="+mj-lt"/>
              </a:rPr>
              <a:t>đó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sử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dụng</a:t>
            </a:r>
            <a:r>
              <a:rPr lang="vi-VN" sz="3600" dirty="0">
                <a:latin typeface="+mj-lt"/>
              </a:rPr>
              <a:t> thông tin </a:t>
            </a:r>
            <a:r>
              <a:rPr lang="vi-VN" sz="3600" dirty="0" err="1">
                <a:latin typeface="+mj-lt"/>
              </a:rPr>
              <a:t>này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để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tạo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bài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trình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chiếu</a:t>
            </a:r>
            <a:r>
              <a:rPr lang="vi-VN" sz="3600" dirty="0">
                <a:latin typeface="+mj-lt"/>
              </a:rPr>
              <a:t>, </a:t>
            </a:r>
            <a:r>
              <a:rPr lang="vi-VN" sz="3600" dirty="0" err="1">
                <a:latin typeface="+mj-lt"/>
              </a:rPr>
              <a:t>giúp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đội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nhóm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hoàn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thành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nhiệm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vụ</a:t>
            </a:r>
            <a:r>
              <a:rPr lang="vi-VN" sz="3600" dirty="0">
                <a:latin typeface="+mj-lt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A7AA35E-8BCE-41E2-B39B-31FA6B6A3E7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53291" y="151681"/>
            <a:ext cx="1493778" cy="13443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7FE3657-F64B-4C55-B5AC-FBB89A5FD54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2192000" y="911488"/>
            <a:ext cx="5154926" cy="5181844"/>
          </a:xfrm>
          <a:prstGeom prst="rect">
            <a:avLst/>
          </a:prstGeom>
        </p:spPr>
      </p:pic>
      <p:sp>
        <p:nvSpPr>
          <p:cNvPr id="23" name="Google Shape;338;p21">
            <a:extLst>
              <a:ext uri="{FF2B5EF4-FFF2-40B4-BE49-F238E27FC236}">
                <a16:creationId xmlns:a16="http://schemas.microsoft.com/office/drawing/2014/main" id="{8853F8B3-E1F0-4C5B-82B6-BD12EFC16293}"/>
              </a:ext>
            </a:extLst>
          </p:cNvPr>
          <p:cNvSpPr txBox="1"/>
          <p:nvPr/>
        </p:nvSpPr>
        <p:spPr>
          <a:xfrm>
            <a:off x="11489413" y="6847047"/>
            <a:ext cx="5228393" cy="577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i="1" dirty="0" err="1">
                <a:solidFill>
                  <a:srgbClr val="FF0000"/>
                </a:solidFill>
                <a:latin typeface="+mj-lt"/>
              </a:rPr>
              <a:t>Hình</a:t>
            </a:r>
            <a:r>
              <a:rPr lang="vi-VN" sz="2800" b="1" i="1" dirty="0">
                <a:solidFill>
                  <a:srgbClr val="FF0000"/>
                </a:solidFill>
                <a:latin typeface="+mj-lt"/>
              </a:rPr>
              <a:t> 6. Chia </a:t>
            </a:r>
            <a:r>
              <a:rPr lang="vi-VN" sz="2800" b="1" i="1" dirty="0" err="1">
                <a:solidFill>
                  <a:srgbClr val="FF0000"/>
                </a:solidFill>
                <a:latin typeface="+mj-lt"/>
              </a:rPr>
              <a:t>sẻ</a:t>
            </a:r>
            <a:r>
              <a:rPr lang="vi-VN" sz="2800" b="1" i="1" dirty="0">
                <a:solidFill>
                  <a:srgbClr val="FF0000"/>
                </a:solidFill>
                <a:latin typeface="+mj-lt"/>
              </a:rPr>
              <a:t> thông tin</a:t>
            </a:r>
            <a:endParaRPr sz="2800" b="1" i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9" grpId="0" animBg="1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86B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6"/>
          <p:cNvGrpSpPr/>
          <p:nvPr/>
        </p:nvGrpSpPr>
        <p:grpSpPr>
          <a:xfrm>
            <a:off x="387343" y="265452"/>
            <a:ext cx="17544871" cy="9647599"/>
            <a:chOff x="0" y="-144661"/>
            <a:chExt cx="23393161" cy="12863465"/>
          </a:xfrm>
        </p:grpSpPr>
        <p:grpSp>
          <p:nvGrpSpPr>
            <p:cNvPr id="444" name="Google Shape;444;p26"/>
            <p:cNvGrpSpPr/>
            <p:nvPr/>
          </p:nvGrpSpPr>
          <p:grpSpPr>
            <a:xfrm>
              <a:off x="0" y="-144661"/>
              <a:ext cx="23393161" cy="12863465"/>
              <a:chOff x="0" y="-28575"/>
              <a:chExt cx="4620871" cy="2540931"/>
            </a:xfrm>
          </p:grpSpPr>
          <p:sp>
            <p:nvSpPr>
              <p:cNvPr id="445" name="Google Shape;445;p26"/>
              <p:cNvSpPr/>
              <p:nvPr/>
            </p:nvSpPr>
            <p:spPr>
              <a:xfrm>
                <a:off x="0" y="0"/>
                <a:ext cx="462087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4620871" h="2512356" extrusionOk="0">
                    <a:moveTo>
                      <a:pt x="0" y="0"/>
                    </a:moveTo>
                    <a:lnTo>
                      <a:pt x="4620871" y="0"/>
                    </a:lnTo>
                    <a:lnTo>
                      <a:pt x="462087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446" name="Google Shape;446;p2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7" name="Google Shape;447;p26"/>
            <p:cNvGrpSpPr/>
            <p:nvPr/>
          </p:nvGrpSpPr>
          <p:grpSpPr>
            <a:xfrm>
              <a:off x="85349" y="-62491"/>
              <a:ext cx="23222464" cy="12699125"/>
              <a:chOff x="0" y="-28575"/>
              <a:chExt cx="4587153" cy="2508469"/>
            </a:xfrm>
          </p:grpSpPr>
          <p:sp>
            <p:nvSpPr>
              <p:cNvPr id="448" name="Google Shape;448;p26"/>
              <p:cNvSpPr/>
              <p:nvPr/>
            </p:nvSpPr>
            <p:spPr>
              <a:xfrm>
                <a:off x="0" y="0"/>
                <a:ext cx="458715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4587153" h="2479894" extrusionOk="0">
                    <a:moveTo>
                      <a:pt x="0" y="0"/>
                    </a:moveTo>
                    <a:lnTo>
                      <a:pt x="4587153" y="0"/>
                    </a:lnTo>
                    <a:lnTo>
                      <a:pt x="458715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25A6CB"/>
              </a:solidFill>
              <a:ln>
                <a:noFill/>
              </a:ln>
            </p:spPr>
          </p:sp>
          <p:sp>
            <p:nvSpPr>
              <p:cNvPr id="449" name="Google Shape;449;p2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50" name="Google Shape;45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5250" y="-14212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E8B9CC7-CEF9-4A06-AAFC-379DC55C8881}"/>
              </a:ext>
            </a:extLst>
          </p:cNvPr>
          <p:cNvGrpSpPr/>
          <p:nvPr/>
        </p:nvGrpSpPr>
        <p:grpSpPr>
          <a:xfrm>
            <a:off x="868188" y="607619"/>
            <a:ext cx="16583179" cy="7981702"/>
            <a:chOff x="487611" y="132261"/>
            <a:chExt cx="5267072" cy="1005338"/>
          </a:xfrm>
        </p:grpSpPr>
        <p:sp>
          <p:nvSpPr>
            <p:cNvPr id="24" name="Shape 97894">
              <a:extLst>
                <a:ext uri="{FF2B5EF4-FFF2-40B4-BE49-F238E27FC236}">
                  <a16:creationId xmlns:a16="http://schemas.microsoft.com/office/drawing/2014/main" id="{2D82B974-75A7-4C47-9730-62B079EE0925}"/>
                </a:ext>
              </a:extLst>
            </p:cNvPr>
            <p:cNvSpPr/>
            <p:nvPr/>
          </p:nvSpPr>
          <p:spPr>
            <a:xfrm>
              <a:off x="605093" y="207959"/>
              <a:ext cx="5149590" cy="929640"/>
            </a:xfrm>
            <a:custGeom>
              <a:avLst/>
              <a:gdLst/>
              <a:ahLst/>
              <a:cxnLst/>
              <a:rect l="0" t="0" r="0" b="0"/>
              <a:pathLst>
                <a:path w="5149590" h="929640">
                  <a:moveTo>
                    <a:pt x="0" y="0"/>
                  </a:moveTo>
                  <a:lnTo>
                    <a:pt x="5149590" y="0"/>
                  </a:lnTo>
                  <a:lnTo>
                    <a:pt x="5149590" y="929640"/>
                  </a:lnTo>
                  <a:lnTo>
                    <a:pt x="0" y="92964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>
                <a:alpha val="18823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Shape 1030">
              <a:extLst>
                <a:ext uri="{FF2B5EF4-FFF2-40B4-BE49-F238E27FC236}">
                  <a16:creationId xmlns:a16="http://schemas.microsoft.com/office/drawing/2014/main" id="{1DCCC9CA-10BD-44F2-B80C-F44CA93D3F21}"/>
                </a:ext>
              </a:extLst>
            </p:cNvPr>
            <p:cNvSpPr/>
            <p:nvPr/>
          </p:nvSpPr>
          <p:spPr>
            <a:xfrm>
              <a:off x="487611" y="154841"/>
              <a:ext cx="5122596" cy="902995"/>
            </a:xfrm>
            <a:custGeom>
              <a:avLst/>
              <a:gdLst/>
              <a:ahLst/>
              <a:cxnLst/>
              <a:rect l="0" t="0" r="0" b="0"/>
              <a:pathLst>
                <a:path w="5122596" h="902995">
                  <a:moveTo>
                    <a:pt x="108001" y="0"/>
                  </a:moveTo>
                  <a:lnTo>
                    <a:pt x="5014595" y="0"/>
                  </a:lnTo>
                  <a:cubicBezTo>
                    <a:pt x="5122596" y="0"/>
                    <a:pt x="5122596" y="108001"/>
                    <a:pt x="5122596" y="108001"/>
                  </a:cubicBezTo>
                  <a:lnTo>
                    <a:pt x="5122596" y="794995"/>
                  </a:lnTo>
                  <a:cubicBezTo>
                    <a:pt x="5122596" y="902995"/>
                    <a:pt x="5014595" y="902995"/>
                    <a:pt x="5014595" y="902995"/>
                  </a:cubicBezTo>
                  <a:lnTo>
                    <a:pt x="108001" y="902995"/>
                  </a:lnTo>
                  <a:cubicBezTo>
                    <a:pt x="0" y="902995"/>
                    <a:pt x="0" y="794995"/>
                    <a:pt x="0" y="794995"/>
                  </a:cubicBezTo>
                  <a:lnTo>
                    <a:pt x="0" y="108001"/>
                  </a:lnTo>
                  <a:cubicBezTo>
                    <a:pt x="0" y="0"/>
                    <a:pt x="108001" y="0"/>
                    <a:pt x="10800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1F3F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6" name="Shape 1031">
              <a:extLst>
                <a:ext uri="{FF2B5EF4-FFF2-40B4-BE49-F238E27FC236}">
                  <a16:creationId xmlns:a16="http://schemas.microsoft.com/office/drawing/2014/main" id="{0850FF7B-4F62-42B8-8661-4427D5AEB063}"/>
                </a:ext>
              </a:extLst>
            </p:cNvPr>
            <p:cNvSpPr/>
            <p:nvPr/>
          </p:nvSpPr>
          <p:spPr>
            <a:xfrm>
              <a:off x="532224" y="146231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50254" y="0"/>
                  </a:moveTo>
                  <a:cubicBezTo>
                    <a:pt x="28778" y="10986"/>
                    <a:pt x="7493" y="30607"/>
                    <a:pt x="0" y="65672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Shape 1032">
              <a:extLst>
                <a:ext uri="{FF2B5EF4-FFF2-40B4-BE49-F238E27FC236}">
                  <a16:creationId xmlns:a16="http://schemas.microsoft.com/office/drawing/2014/main" id="{DFBAC3FC-1FE4-4B7A-AB86-29E5548407E7}"/>
                </a:ext>
              </a:extLst>
            </p:cNvPr>
            <p:cNvSpPr/>
            <p:nvPr/>
          </p:nvSpPr>
          <p:spPr>
            <a:xfrm>
              <a:off x="529399" y="289334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0"/>
                  </a:moveTo>
                  <a:lnTo>
                    <a:pt x="0" y="613385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Shape 1033">
              <a:extLst>
                <a:ext uri="{FF2B5EF4-FFF2-40B4-BE49-F238E27FC236}">
                  <a16:creationId xmlns:a16="http://schemas.microsoft.com/office/drawing/2014/main" id="{06E814D8-0020-4020-BBDA-8789A84B8E4D}"/>
                </a:ext>
              </a:extLst>
            </p:cNvPr>
            <p:cNvSpPr/>
            <p:nvPr/>
          </p:nvSpPr>
          <p:spPr>
            <a:xfrm>
              <a:off x="543366" y="982179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0" y="0"/>
                  </a:moveTo>
                  <a:cubicBezTo>
                    <a:pt x="10985" y="21476"/>
                    <a:pt x="30607" y="42761"/>
                    <a:pt x="65672" y="50254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Shape 1034">
              <a:extLst>
                <a:ext uri="{FF2B5EF4-FFF2-40B4-BE49-F238E27FC236}">
                  <a16:creationId xmlns:a16="http://schemas.microsoft.com/office/drawing/2014/main" id="{04A8A30C-BED9-464A-BBD9-FFF29C060D30}"/>
                </a:ext>
              </a:extLst>
            </p:cNvPr>
            <p:cNvSpPr/>
            <p:nvPr/>
          </p:nvSpPr>
          <p:spPr>
            <a:xfrm>
              <a:off x="687983" y="1035255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0" y="0"/>
                  </a:moveTo>
                  <a:lnTo>
                    <a:pt x="4830725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Shape 1035">
              <a:extLst>
                <a:ext uri="{FF2B5EF4-FFF2-40B4-BE49-F238E27FC236}">
                  <a16:creationId xmlns:a16="http://schemas.microsoft.com/office/drawing/2014/main" id="{3D8AF342-DA2F-4B46-8FE8-BA1F6E0C513B}"/>
                </a:ext>
              </a:extLst>
            </p:cNvPr>
            <p:cNvSpPr/>
            <p:nvPr/>
          </p:nvSpPr>
          <p:spPr>
            <a:xfrm>
              <a:off x="5598922" y="955619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0" y="65672"/>
                  </a:moveTo>
                  <a:cubicBezTo>
                    <a:pt x="21476" y="54686"/>
                    <a:pt x="42761" y="35065"/>
                    <a:pt x="50254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Shape 1036">
              <a:extLst>
                <a:ext uri="{FF2B5EF4-FFF2-40B4-BE49-F238E27FC236}">
                  <a16:creationId xmlns:a16="http://schemas.microsoft.com/office/drawing/2014/main" id="{99EFC008-3D37-4DDE-8151-C9D5915A9927}"/>
                </a:ext>
              </a:extLst>
            </p:cNvPr>
            <p:cNvSpPr/>
            <p:nvPr/>
          </p:nvSpPr>
          <p:spPr>
            <a:xfrm>
              <a:off x="5652001" y="264800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613385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Shape 1037">
              <a:extLst>
                <a:ext uri="{FF2B5EF4-FFF2-40B4-BE49-F238E27FC236}">
                  <a16:creationId xmlns:a16="http://schemas.microsoft.com/office/drawing/2014/main" id="{41BF0933-2B91-4493-9038-F0C1DAFF802C}"/>
                </a:ext>
              </a:extLst>
            </p:cNvPr>
            <p:cNvSpPr/>
            <p:nvPr/>
          </p:nvSpPr>
          <p:spPr>
            <a:xfrm>
              <a:off x="5572363" y="135088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65672" y="50254"/>
                  </a:moveTo>
                  <a:cubicBezTo>
                    <a:pt x="54686" y="28778"/>
                    <a:pt x="35065" y="7493"/>
                    <a:pt x="0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Shape 1038">
              <a:extLst>
                <a:ext uri="{FF2B5EF4-FFF2-40B4-BE49-F238E27FC236}">
                  <a16:creationId xmlns:a16="http://schemas.microsoft.com/office/drawing/2014/main" id="{5B47A514-5BD0-4D5D-84D9-A6FA6B363CDD}"/>
                </a:ext>
              </a:extLst>
            </p:cNvPr>
            <p:cNvSpPr/>
            <p:nvPr/>
          </p:nvSpPr>
          <p:spPr>
            <a:xfrm>
              <a:off x="662692" y="132262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4830725" y="0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Shape 1039">
              <a:extLst>
                <a:ext uri="{FF2B5EF4-FFF2-40B4-BE49-F238E27FC236}">
                  <a16:creationId xmlns:a16="http://schemas.microsoft.com/office/drawing/2014/main" id="{057A4DC2-0B3D-4365-9DFE-A7ACA921C248}"/>
                </a:ext>
              </a:extLst>
            </p:cNvPr>
            <p:cNvSpPr/>
            <p:nvPr/>
          </p:nvSpPr>
          <p:spPr>
            <a:xfrm>
              <a:off x="529399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Shape 1040">
              <a:extLst>
                <a:ext uri="{FF2B5EF4-FFF2-40B4-BE49-F238E27FC236}">
                  <a16:creationId xmlns:a16="http://schemas.microsoft.com/office/drawing/2014/main" id="{2D612923-0E8C-40BC-AF41-DEEB12756D7B}"/>
                </a:ext>
              </a:extLst>
            </p:cNvPr>
            <p:cNvSpPr/>
            <p:nvPr/>
          </p:nvSpPr>
          <p:spPr>
            <a:xfrm>
              <a:off x="529399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Shape 1041">
              <a:extLst>
                <a:ext uri="{FF2B5EF4-FFF2-40B4-BE49-F238E27FC236}">
                  <a16:creationId xmlns:a16="http://schemas.microsoft.com/office/drawing/2014/main" id="{C66A2546-68E2-4D3C-ABA0-39594BC48AD7}"/>
                </a:ext>
              </a:extLst>
            </p:cNvPr>
            <p:cNvSpPr/>
            <p:nvPr/>
          </p:nvSpPr>
          <p:spPr>
            <a:xfrm>
              <a:off x="637400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Shape 1042">
              <a:extLst>
                <a:ext uri="{FF2B5EF4-FFF2-40B4-BE49-F238E27FC236}">
                  <a16:creationId xmlns:a16="http://schemas.microsoft.com/office/drawing/2014/main" id="{D704DF20-BD07-4BCE-9984-F7B6B973C415}"/>
                </a:ext>
              </a:extLst>
            </p:cNvPr>
            <p:cNvSpPr/>
            <p:nvPr/>
          </p:nvSpPr>
          <p:spPr>
            <a:xfrm>
              <a:off x="5543995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8" name="Shape 1043">
              <a:extLst>
                <a:ext uri="{FF2B5EF4-FFF2-40B4-BE49-F238E27FC236}">
                  <a16:creationId xmlns:a16="http://schemas.microsoft.com/office/drawing/2014/main" id="{581F5678-9472-44E2-A073-353AD9F3B5D7}"/>
                </a:ext>
              </a:extLst>
            </p:cNvPr>
            <p:cNvSpPr/>
            <p:nvPr/>
          </p:nvSpPr>
          <p:spPr>
            <a:xfrm>
              <a:off x="5651996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9" name="Shape 1044">
              <a:extLst>
                <a:ext uri="{FF2B5EF4-FFF2-40B4-BE49-F238E27FC236}">
                  <a16:creationId xmlns:a16="http://schemas.microsoft.com/office/drawing/2014/main" id="{4B8A746E-BB84-4637-99BA-97AD06E41E03}"/>
                </a:ext>
              </a:extLst>
            </p:cNvPr>
            <p:cNvSpPr/>
            <p:nvPr/>
          </p:nvSpPr>
          <p:spPr>
            <a:xfrm>
              <a:off x="5651996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Shape 1045">
              <a:extLst>
                <a:ext uri="{FF2B5EF4-FFF2-40B4-BE49-F238E27FC236}">
                  <a16:creationId xmlns:a16="http://schemas.microsoft.com/office/drawing/2014/main" id="{1B941194-D917-440C-93F4-A5EA5F8108C2}"/>
                </a:ext>
              </a:extLst>
            </p:cNvPr>
            <p:cNvSpPr/>
            <p:nvPr/>
          </p:nvSpPr>
          <p:spPr>
            <a:xfrm>
              <a:off x="5543995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1" name="Shape 1046">
              <a:extLst>
                <a:ext uri="{FF2B5EF4-FFF2-40B4-BE49-F238E27FC236}">
                  <a16:creationId xmlns:a16="http://schemas.microsoft.com/office/drawing/2014/main" id="{67E76D33-A1E1-4076-B675-78BAB8B1DD8D}"/>
                </a:ext>
              </a:extLst>
            </p:cNvPr>
            <p:cNvSpPr/>
            <p:nvPr/>
          </p:nvSpPr>
          <p:spPr>
            <a:xfrm>
              <a:off x="637400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463" name="Google Shape;46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38418" y="7915441"/>
            <a:ext cx="1754332" cy="21976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EF08A0-FEC6-442B-B9D1-C493FC943149}"/>
              </a:ext>
            </a:extLst>
          </p:cNvPr>
          <p:cNvSpPr txBox="1"/>
          <p:nvPr/>
        </p:nvSpPr>
        <p:spPr>
          <a:xfrm>
            <a:off x="2476643" y="2497782"/>
            <a:ext cx="14499759" cy="1968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just" rtl="0">
              <a:lnSpc>
                <a:spcPct val="134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b="0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• </a:t>
            </a:r>
            <a:r>
              <a:rPr lang="vi-VN" sz="4800" b="0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Có</a:t>
            </a:r>
            <a:r>
              <a:rPr lang="vi-VN" sz="4800" b="0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800" b="0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nhiều</a:t>
            </a:r>
            <a:r>
              <a:rPr lang="vi-VN" sz="4800" b="0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800" b="0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cách</a:t>
            </a:r>
            <a:r>
              <a:rPr lang="vi-VN" sz="4800" b="0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800" b="0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để</a:t>
            </a:r>
            <a:r>
              <a:rPr lang="vi-VN" sz="4800" b="0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chia </a:t>
            </a:r>
            <a:r>
              <a:rPr lang="vi-VN" sz="4800" b="0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sẻ</a:t>
            </a:r>
            <a:r>
              <a:rPr lang="vi-VN" sz="4800" b="0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thông tin, </a:t>
            </a:r>
            <a:r>
              <a:rPr lang="vi-VN" sz="4800" b="0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ví</a:t>
            </a:r>
            <a:r>
              <a:rPr lang="vi-VN" sz="4800" b="0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800" b="0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dụ</a:t>
            </a:r>
            <a:r>
              <a:rPr lang="vi-VN" sz="4800" b="0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800" b="0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gửi</a:t>
            </a:r>
            <a:r>
              <a:rPr lang="vi-VN" sz="4800" b="0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qua </a:t>
            </a:r>
            <a:r>
              <a:rPr lang="vi-VN" sz="4800" b="0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mạng</a:t>
            </a:r>
            <a:r>
              <a:rPr lang="vi-VN" sz="4800" b="0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hay </a:t>
            </a:r>
            <a:r>
              <a:rPr lang="vi-VN" sz="4800" b="0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sử</a:t>
            </a:r>
            <a:r>
              <a:rPr lang="vi-VN" sz="4800" b="0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800" b="0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dụng</a:t>
            </a:r>
            <a:r>
              <a:rPr lang="vi-VN" sz="4800" b="0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800" b="0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các</a:t>
            </a:r>
            <a:r>
              <a:rPr lang="vi-VN" sz="4800" b="0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800" b="0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thiết</a:t>
            </a:r>
            <a:r>
              <a:rPr lang="vi-VN" sz="4800" b="0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800" b="0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bị</a:t>
            </a:r>
            <a:r>
              <a:rPr lang="vi-VN" sz="4800" b="0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lưu </a:t>
            </a:r>
            <a:r>
              <a:rPr lang="vi-VN" sz="4800" b="0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trữ</a:t>
            </a:r>
            <a:r>
              <a:rPr lang="vi-VN" sz="4800" b="0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di </a:t>
            </a:r>
            <a:r>
              <a:rPr lang="vi-VN" sz="4800" b="0" i="0" u="none" strike="noStrike" cap="none" dirty="0" err="1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động</a:t>
            </a:r>
            <a:r>
              <a:rPr lang="vi-VN" sz="4800" b="0" i="0" u="none" strike="noStrike" cap="none" dirty="0">
                <a:solidFill>
                  <a:srgbClr val="0000CC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.</a:t>
            </a:r>
            <a:endParaRPr lang="en-US" sz="4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2E1D406-6510-423D-B00C-D623D19B44C3}"/>
              </a:ext>
            </a:extLst>
          </p:cNvPr>
          <p:cNvSpPr txBox="1"/>
          <p:nvPr/>
        </p:nvSpPr>
        <p:spPr>
          <a:xfrm>
            <a:off x="2283679" y="4598470"/>
            <a:ext cx="14228371" cy="2236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rtl="0">
              <a:lnSpc>
                <a:spcPct val="134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128640D-8F1E-4E7E-86A7-FF2E711A009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171159" y="1169944"/>
            <a:ext cx="1112520" cy="1016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788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17558" y="476812"/>
            <a:ext cx="15773400" cy="1988345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NHANH AI ĐÚNG”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F258C5-D2F6-43ED-ACA1-D4481453A87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06555" y="2735694"/>
            <a:ext cx="1738207" cy="786271"/>
          </a:xfrm>
          <a:prstGeom prst="rect">
            <a:avLst/>
          </a:prstGeom>
        </p:spPr>
      </p:pic>
      <p:sp>
        <p:nvSpPr>
          <p:cNvPr id="12" name="Google Shape;124;p14">
            <a:extLst>
              <a:ext uri="{FF2B5EF4-FFF2-40B4-BE49-F238E27FC236}">
                <a16:creationId xmlns:a16="http://schemas.microsoft.com/office/drawing/2014/main" id="{9119EF01-B859-4D5A-8EAC-C69B9B87A0FC}"/>
              </a:ext>
            </a:extLst>
          </p:cNvPr>
          <p:cNvSpPr txBox="1"/>
          <p:nvPr/>
        </p:nvSpPr>
        <p:spPr>
          <a:xfrm>
            <a:off x="2777413" y="2114993"/>
            <a:ext cx="14480662" cy="202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22010"/>
              </a:lnSpc>
            </a:pPr>
            <a:r>
              <a:rPr lang="vi-VN" sz="3600" b="1" dirty="0">
                <a:solidFill>
                  <a:schemeClr val="tx1"/>
                </a:solidFill>
                <a:latin typeface="+mj-lt"/>
              </a:rPr>
              <a:t>Em hãy chọn những cách có thể giúp chia sẻ thông tin lưu trên máy </a:t>
            </a:r>
            <a:r>
              <a:rPr lang="vi-VN" sz="3600" b="1" dirty="0" smtClean="0">
                <a:solidFill>
                  <a:schemeClr val="tx1"/>
                </a:solidFill>
                <a:latin typeface="+mj-lt"/>
              </a:rPr>
              <a:t>tính</a:t>
            </a:r>
            <a:r>
              <a:rPr lang="en-US" sz="36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vi-VN" sz="3600" b="1" dirty="0" smtClean="0">
                <a:solidFill>
                  <a:schemeClr val="tx1"/>
                </a:solidFill>
                <a:latin typeface="+mj-lt"/>
              </a:rPr>
              <a:t>:</a:t>
            </a:r>
            <a:endParaRPr lang="en-US" sz="3600" b="1" dirty="0" smtClean="0">
              <a:solidFill>
                <a:schemeClr val="tx1"/>
              </a:solidFill>
              <a:latin typeface="+mj-lt"/>
            </a:endParaRPr>
          </a:p>
          <a:p>
            <a:pPr lvl="0" algn="just">
              <a:lnSpc>
                <a:spcPct val="122010"/>
              </a:lnSpc>
            </a:pPr>
            <a:endParaRPr lang="vi-VN" sz="3600" b="1" i="0" u="none" strike="noStrike" cap="none" dirty="0">
              <a:solidFill>
                <a:schemeClr val="tx1"/>
              </a:solidFill>
              <a:latin typeface="+mj-lt"/>
              <a:ea typeface="Lato"/>
              <a:cs typeface="Times New Roman" panose="02020603050405020304" pitchFamily="18" charset="0"/>
              <a:sym typeface="Lato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30E38A-224B-4FFD-A316-1A697E44B42F}"/>
              </a:ext>
            </a:extLst>
          </p:cNvPr>
          <p:cNvSpPr txBox="1"/>
          <p:nvPr/>
        </p:nvSpPr>
        <p:spPr>
          <a:xfrm>
            <a:off x="2842493" y="3998929"/>
            <a:ext cx="87534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 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 qua thư điện tử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D322C4-BA6D-498E-ABBD-941F3B6C62B6}"/>
              </a:ext>
            </a:extLst>
          </p:cNvPr>
          <p:cNvSpPr txBox="1"/>
          <p:nvPr/>
        </p:nvSpPr>
        <p:spPr>
          <a:xfrm>
            <a:off x="2842493" y="5008122"/>
            <a:ext cx="89134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D16139-308D-4EF7-8410-ACC376CDA03A}"/>
              </a:ext>
            </a:extLst>
          </p:cNvPr>
          <p:cNvSpPr txBox="1"/>
          <p:nvPr/>
        </p:nvSpPr>
        <p:spPr>
          <a:xfrm>
            <a:off x="2842493" y="6158945"/>
            <a:ext cx="13543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 tệp vào thiết bị lưu trữ di động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70EA7B-9D69-41B1-ABAE-92C864B9C24B}"/>
              </a:ext>
            </a:extLst>
          </p:cNvPr>
          <p:cNvSpPr txBox="1"/>
          <p:nvPr/>
        </p:nvSpPr>
        <p:spPr>
          <a:xfrm>
            <a:off x="2842493" y="7320846"/>
            <a:ext cx="126853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849524A-4CCC-45BE-9857-02590B4EE60D}"/>
              </a:ext>
            </a:extLst>
          </p:cNvPr>
          <p:cNvSpPr/>
          <p:nvPr/>
        </p:nvSpPr>
        <p:spPr>
          <a:xfrm>
            <a:off x="2717801" y="4043531"/>
            <a:ext cx="731980" cy="5344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A0707F5-6F32-405E-8420-8865DAD49545}"/>
              </a:ext>
            </a:extLst>
          </p:cNvPr>
          <p:cNvSpPr/>
          <p:nvPr/>
        </p:nvSpPr>
        <p:spPr>
          <a:xfrm>
            <a:off x="2717801" y="5082470"/>
            <a:ext cx="731980" cy="5344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F2C314C-87F1-4F40-A367-54FF5749221A}"/>
              </a:ext>
            </a:extLst>
          </p:cNvPr>
          <p:cNvSpPr/>
          <p:nvPr/>
        </p:nvSpPr>
        <p:spPr>
          <a:xfrm>
            <a:off x="2695174" y="6244371"/>
            <a:ext cx="731980" cy="5344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01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17558" y="476812"/>
            <a:ext cx="15773400" cy="1988345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NHANH AI ĐÚNG”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800100" y="2327449"/>
            <a:ext cx="17155391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60" tIns="68580" rIns="137160" bIns="68580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vi-VN" sz="5400" b="1" dirty="0">
                <a:solidFill>
                  <a:srgbClr val="0000CC"/>
                </a:solidFill>
                <a:latin typeface="+mj-lt"/>
              </a:rPr>
              <a:t>Phát biểu nào sau đây </a:t>
            </a:r>
            <a:r>
              <a:rPr lang="en-US" sz="5400" b="1" dirty="0" smtClean="0">
                <a:solidFill>
                  <a:srgbClr val="0000CC"/>
                </a:solidFill>
                <a:latin typeface="+mj-lt"/>
              </a:rPr>
              <a:t>S</a:t>
            </a:r>
            <a:r>
              <a:rPr lang="vi-VN" sz="5400" b="1" dirty="0" smtClean="0">
                <a:solidFill>
                  <a:srgbClr val="0000CC"/>
                </a:solidFill>
                <a:latin typeface="+mj-lt"/>
              </a:rPr>
              <a:t>ai?</a:t>
            </a:r>
            <a:endParaRPr lang="en-US" sz="5400" b="1" dirty="0" smtClean="0">
              <a:solidFill>
                <a:srgbClr val="0000CC"/>
              </a:solidFill>
              <a:latin typeface="+mj-lt"/>
            </a:endParaRPr>
          </a:p>
          <a:p>
            <a:endParaRPr lang="vi-VN" sz="4400" b="1" dirty="0">
              <a:solidFill>
                <a:srgbClr val="0000CC"/>
              </a:solidFill>
            </a:endParaRPr>
          </a:p>
          <a:p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Khi truy cập website, trang chủ (homepage) sẽ xuất hiện đầu tiên.</a:t>
            </a:r>
          </a:p>
          <a:p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Thông tin trên website thường được sắp xếp theo chủ đề.</a:t>
            </a:r>
          </a:p>
          <a:p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Các chủ đề thường được đặt ở cuối trang.</a:t>
            </a:r>
          </a:p>
          <a:p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Thao tác tìm kiếm thông tin trong website tương tự thao tác tìm kiếm thông tin trên Internet.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BA70942-9304-A6CC-E6E4-562DA179A5A5}"/>
              </a:ext>
            </a:extLst>
          </p:cNvPr>
          <p:cNvSpPr/>
          <p:nvPr/>
        </p:nvSpPr>
        <p:spPr>
          <a:xfrm>
            <a:off x="800099" y="5359186"/>
            <a:ext cx="784861" cy="79686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sz="42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80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17558" y="18260"/>
            <a:ext cx="15773400" cy="1988345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NHANH AI ĐÚNG”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1187327" y="1897870"/>
            <a:ext cx="18070644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60" tIns="68580" rIns="137160" bIns="68580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Muốn tìm kiếm thông tin về các món ngon trên website báo </a:t>
            </a:r>
            <a:endParaRPr lang="en-US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Thiếu </a:t>
            </a:r>
            <a:r>
              <a:rPr lang="vi-VN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niên Tiền phong và Nhi đồng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em nên tìm ở chủ đề nào? </a:t>
            </a:r>
            <a:endParaRPr lang="en-US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Giải trí.</a:t>
            </a:r>
          </a:p>
          <a:p>
            <a:pPr>
              <a:lnSpc>
                <a:spcPct val="150000"/>
              </a:lnSpc>
            </a:pP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Ăn – Chơi.</a:t>
            </a:r>
          </a:p>
          <a:p>
            <a:pPr>
              <a:lnSpc>
                <a:spcPct val="150000"/>
              </a:lnSpc>
            </a:pP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Cẩm nang.</a:t>
            </a:r>
          </a:p>
          <a:p>
            <a:pPr>
              <a:lnSpc>
                <a:spcPct val="150000"/>
              </a:lnSpc>
            </a:pP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Góc Ô Mai.</a:t>
            </a:r>
          </a:p>
          <a:p>
            <a:pPr lvl="0" eaLnBrk="1" hangingPunct="1">
              <a:spcBef>
                <a:spcPct val="20000"/>
              </a:spcBef>
              <a:buClr>
                <a:srgbClr val="4472C4"/>
              </a:buClr>
              <a:buSzPct val="100000"/>
            </a:pPr>
            <a:endParaRPr lang="en-US" altLang="en-US" sz="4200" b="1" kern="1200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BA70942-9304-A6CC-E6E4-562DA179A5A5}"/>
              </a:ext>
            </a:extLst>
          </p:cNvPr>
          <p:cNvSpPr/>
          <p:nvPr/>
        </p:nvSpPr>
        <p:spPr>
          <a:xfrm>
            <a:off x="917558" y="5530275"/>
            <a:ext cx="917558" cy="76892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sz="42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93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4" descr="hinh-nen-powerpoint-don-gian-16">
            <a:extLst>
              <a:ext uri="{FF2B5EF4-FFF2-40B4-BE49-F238E27FC236}">
                <a16:creationId xmlns:a16="http://schemas.microsoft.com/office/drawing/2014/main" id="{031E6486-52B6-8386-6D46-F70081969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05934" cy="98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WordArt 5">
            <a:extLst>
              <a:ext uri="{FF2B5EF4-FFF2-40B4-BE49-F238E27FC236}">
                <a16:creationId xmlns:a16="http://schemas.microsoft.com/office/drawing/2014/main" id="{8F25BFBF-DDAD-3953-72BC-9B6994BDD9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400" y="7152758"/>
            <a:ext cx="13760302" cy="270244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82" name="WordArt 6">
            <a:extLst>
              <a:ext uri="{FF2B5EF4-FFF2-40B4-BE49-F238E27FC236}">
                <a16:creationId xmlns:a16="http://schemas.microsoft.com/office/drawing/2014/main" id="{00D687D1-4866-9F4D-F5AD-C68EC9D448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46616" y="637952"/>
            <a:ext cx="13912702" cy="216018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5" name="Picture 8" descr="614680djq0l440oz">
            <a:extLst>
              <a:ext uri="{FF2B5EF4-FFF2-40B4-BE49-F238E27FC236}">
                <a16:creationId xmlns:a16="http://schemas.microsoft.com/office/drawing/2014/main" id="{0B1FD757-8DE3-FA0A-D123-89260773F5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622" y="3921989"/>
            <a:ext cx="5270206" cy="294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080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0840" y="104767"/>
            <a:ext cx="1596585" cy="18687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5926419" y="1970260"/>
            <a:ext cx="2121006" cy="214146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228600" y="5699032"/>
            <a:ext cx="12514024" cy="2135097"/>
            <a:chOff x="0" y="5530631"/>
            <a:chExt cx="12213516" cy="140157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13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4772965" y="4424596"/>
            <a:ext cx="4543862" cy="487196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435228" y="83394"/>
            <a:ext cx="631965" cy="1138117"/>
            <a:chOff x="239737" y="39970"/>
            <a:chExt cx="842766" cy="93443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459698" y="1060497"/>
            <a:ext cx="1012881" cy="1234458"/>
            <a:chOff x="817228" y="470330"/>
            <a:chExt cx="988558" cy="81035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31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79772" y="2275755"/>
            <a:ext cx="4427496" cy="236028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521" y="119156"/>
            <a:ext cx="14259898" cy="10167844"/>
          </a:xfrm>
          <a:prstGeom prst="rect">
            <a:avLst/>
          </a:prstGeom>
        </p:spPr>
      </p:pic>
      <p:pic>
        <p:nvPicPr>
          <p:cNvPr id="33" name="Nhạc&amp;động tác khởi động tiết học, tạo hứng thú cho học sinh">
            <a:hlinkClick r:id="" action="ppaction://media"/>
            <a:extLst>
              <a:ext uri="{FF2B5EF4-FFF2-40B4-BE49-F238E27FC236}">
                <a16:creationId xmlns:a16="http://schemas.microsoft.com/office/drawing/2014/main" id="{20A8A2B2-0EA4-577C-B780-CF1846275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2429" y="572478"/>
            <a:ext cx="13878733" cy="82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5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35215FA4-B3AB-4B21-8703-54B90CB58D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48" y="4029943"/>
            <a:ext cx="6025531" cy="602553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BF0315F-264F-417B-9F92-7362C6BB6494}"/>
              </a:ext>
            </a:extLst>
          </p:cNvPr>
          <p:cNvGrpSpPr/>
          <p:nvPr/>
        </p:nvGrpSpPr>
        <p:grpSpPr>
          <a:xfrm>
            <a:off x="457200" y="152400"/>
            <a:ext cx="3704515" cy="3012658"/>
            <a:chOff x="301091" y="301982"/>
            <a:chExt cx="4134561" cy="25081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F8F54A-0C95-4DA3-A29E-14868E530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1091" y="301982"/>
              <a:ext cx="4134561" cy="2508169"/>
            </a:xfrm>
            <a:prstGeom prst="rect">
              <a:avLst/>
            </a:prstGeom>
          </p:spPr>
        </p:pic>
        <p:pic>
          <p:nvPicPr>
            <p:cNvPr id="7" name="Picture 6" descr="Text&#10;&#10;Description automatically generated">
              <a:extLst>
                <a:ext uri="{FF2B5EF4-FFF2-40B4-BE49-F238E27FC236}">
                  <a16:creationId xmlns:a16="http://schemas.microsoft.com/office/drawing/2014/main" id="{0E85930C-7744-413B-989D-511EBE32B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81" y="953218"/>
              <a:ext cx="3678192" cy="158676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694C658-94C7-432B-A9F6-767E95AE7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620" y="498387"/>
              <a:ext cx="1158339" cy="914479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839D03FA-D08B-48F9-BE40-06080E4378FF}"/>
              </a:ext>
            </a:extLst>
          </p:cNvPr>
          <p:cNvSpPr/>
          <p:nvPr/>
        </p:nvSpPr>
        <p:spPr>
          <a:xfrm>
            <a:off x="4765901" y="2443906"/>
            <a:ext cx="401533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Khám</a:t>
            </a:r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phá</a:t>
            </a:r>
            <a:endParaRPr lang="vi-VN" sz="44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91F930D6-531F-45F0-B0DD-76E38CBDF5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473116" y="3707345"/>
            <a:ext cx="12387925" cy="58102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FA0722D-27AB-4276-AC68-81A6E9C61EF8}"/>
              </a:ext>
            </a:extLst>
          </p:cNvPr>
          <p:cNvSpPr/>
          <p:nvPr/>
        </p:nvSpPr>
        <p:spPr>
          <a:xfrm>
            <a:off x="6343650" y="4939695"/>
            <a:ext cx="104727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4B1B4114-D652-109B-2512-E669B7D31D9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801014" y="152400"/>
            <a:ext cx="10319713" cy="377195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342E7CF-0DB3-FA09-E00D-80D678233D0C}"/>
              </a:ext>
            </a:extLst>
          </p:cNvPr>
          <p:cNvSpPr/>
          <p:nvPr/>
        </p:nvSpPr>
        <p:spPr>
          <a:xfrm>
            <a:off x="4801014" y="903468"/>
            <a:ext cx="96198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web</a:t>
            </a:r>
          </a:p>
          <a:p>
            <a:pPr lvl="0" algn="ctr" defTabSz="342900">
              <a:lnSpc>
                <a:spcPct val="150000"/>
              </a:lnSpc>
              <a:defRPr/>
            </a:pP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thieunhivietnam.vn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Đếm ngược 3 phút có tiếng">
            <a:hlinkClick r:id="" action="ppaction://media"/>
            <a:extLst>
              <a:ext uri="{FF2B5EF4-FFF2-40B4-BE49-F238E27FC236}">
                <a16:creationId xmlns:a16="http://schemas.microsoft.com/office/drawing/2014/main" id="{0868CFAA-351E-04F8-7FB9-059B6A8FB7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904865" y="419882"/>
            <a:ext cx="2956176" cy="247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6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9" grpId="0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957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4114800" y="473378"/>
            <a:ext cx="12001500" cy="784830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ctr">
              <a:defRPr/>
            </a:pPr>
            <a:r>
              <a:rPr lang="vi-VN" sz="42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42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vi-VN" sz="42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42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42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42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42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42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2100" y="1258208"/>
            <a:ext cx="92583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4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4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852055" y="3880854"/>
            <a:ext cx="17186563" cy="2077417"/>
          </a:xfrm>
          <a:prstGeom prst="rect">
            <a:avLst/>
          </a:prstGeom>
          <a:noFill/>
        </p:spPr>
        <p:txBody>
          <a:bodyPr wrap="square" lIns="137079" tIns="68543" rIns="137079" bIns="68543">
            <a:spAutoFit/>
          </a:bodyPr>
          <a:lstStyle/>
          <a:p>
            <a:pPr algn="ctr">
              <a:defRPr/>
            </a:pP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vi-VN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MẠNG MÁY TÍNH VÀ INTERNET</a:t>
            </a:r>
            <a:endParaRPr lang="en-US" sz="60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6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" y="5169608"/>
            <a:ext cx="16116300" cy="1141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lvl="0" algn="ctr">
              <a:lnSpc>
                <a:spcPct val="119003"/>
              </a:lnSpc>
            </a:pPr>
            <a:r>
              <a:rPr lang="vi-VN" sz="6000" b="1" dirty="0">
                <a:solidFill>
                  <a:srgbClr val="0000CC"/>
                </a:solidFill>
                <a:latin typeface="+mj-lt"/>
              </a:rPr>
              <a:t>Bài 2: Tìm kiếm thông tin trên </a:t>
            </a:r>
            <a:r>
              <a:rPr lang="vi-VN" sz="6000" b="1" dirty="0" smtClean="0">
                <a:solidFill>
                  <a:srgbClr val="0000CC"/>
                </a:solidFill>
                <a:latin typeface="+mj-lt"/>
              </a:rPr>
              <a:t>Website</a:t>
            </a:r>
            <a:r>
              <a:rPr lang="en-US" sz="6000" b="1" dirty="0" smtClean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6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6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6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vi-VN" sz="6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26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883" y="-57149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5493546" y="-26194"/>
            <a:ext cx="10891841" cy="10287002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731043" y="4980551"/>
            <a:ext cx="5874545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66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66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4343402" y="3657616"/>
            <a:ext cx="13830300" cy="2046350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891532" y="6172206"/>
            <a:ext cx="13499621" cy="2046350"/>
            <a:chOff x="3021825" y="2309513"/>
            <a:chExt cx="7755655" cy="716493"/>
          </a:xfrm>
        </p:grpSpPr>
        <p:sp>
          <p:nvSpPr>
            <p:cNvPr id="64" name="Oval 63"/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65" name="Chevron 64"/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AutoShape 47"/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1" y="1654954"/>
            <a:ext cx="13799125" cy="146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sz="4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2: TÌM KIẾM THÔNG TIN TRÊN WEBSITE</a:t>
            </a:r>
            <a:r>
              <a:rPr lang="en-US" sz="4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</a:t>
            </a:r>
            <a:r>
              <a:rPr lang="en-US" altLang="en-US" sz="4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en-US" altLang="en-US" sz="4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C873B5-5CCD-2C4C-F00E-192DFF407078}"/>
              </a:ext>
            </a:extLst>
          </p:cNvPr>
          <p:cNvSpPr txBox="1"/>
          <p:nvPr/>
        </p:nvSpPr>
        <p:spPr>
          <a:xfrm>
            <a:off x="4914900" y="114300"/>
            <a:ext cx="12001500" cy="784830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ctr">
              <a:defRPr/>
            </a:pPr>
            <a:r>
              <a:rPr lang="vi-VN" sz="42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42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vi-VN" sz="42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42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42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42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42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42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AB2B02D3-7DEA-1506-CF20-EC2D68FA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7900" y="815370"/>
            <a:ext cx="92583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4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4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4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6379374" y="4000516"/>
            <a:ext cx="11337128" cy="1431161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just"/>
            <a:r>
              <a:rPr lang="en-US" sz="4200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T</a:t>
            </a:r>
            <a:r>
              <a:rPr lang="vi-VN" sz="4200" dirty="0" smtClean="0">
                <a:latin typeface="+mj-lt"/>
              </a:rPr>
              <a:t>ìm </a:t>
            </a:r>
            <a:r>
              <a:rPr lang="vi-VN" sz="4200" dirty="0">
                <a:latin typeface="+mj-lt"/>
              </a:rPr>
              <a:t>được trên website cho trước những thông tin phù hợp và có ích cho nhiệm vụ đặt </a:t>
            </a:r>
            <a:r>
              <a:rPr lang="vi-VN" sz="4200" dirty="0" smtClean="0">
                <a:latin typeface="+mj-lt"/>
              </a:rPr>
              <a:t>ra</a:t>
            </a:r>
            <a:r>
              <a:rPr lang="en-US" sz="4200" dirty="0" smtClean="0">
                <a:latin typeface="+mj-lt"/>
              </a:rPr>
              <a:t>.</a:t>
            </a:r>
            <a:endParaRPr lang="en-US" sz="42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26696F-291A-60CA-3B52-E70E4C8276E5}"/>
              </a:ext>
            </a:extLst>
          </p:cNvPr>
          <p:cNvSpPr txBox="1"/>
          <p:nvPr/>
        </p:nvSpPr>
        <p:spPr>
          <a:xfrm>
            <a:off x="6450173" y="6479809"/>
            <a:ext cx="10448520" cy="1431161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just"/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4200" dirty="0" smtClean="0">
                <a:latin typeface="+mj-lt"/>
              </a:rPr>
              <a:t>ợp </a:t>
            </a:r>
            <a:r>
              <a:rPr lang="vi-VN" sz="4200" dirty="0">
                <a:latin typeface="+mj-lt"/>
              </a:rPr>
              <a:t>tác chia sẻ được thông tin với các bạn trong nhóm để hoàn thành công việc được giao</a:t>
            </a:r>
            <a:endParaRPr lang="en-US" sz="4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850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9BE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4"/>
          <p:cNvGrpSpPr/>
          <p:nvPr/>
        </p:nvGrpSpPr>
        <p:grpSpPr>
          <a:xfrm>
            <a:off x="371565" y="265452"/>
            <a:ext cx="17544871" cy="9647599"/>
            <a:chOff x="0" y="-28575"/>
            <a:chExt cx="4620871" cy="2540931"/>
          </a:xfrm>
        </p:grpSpPr>
        <p:sp>
          <p:nvSpPr>
            <p:cNvPr id="105" name="Google Shape;105;p14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06" name="Google Shape;106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14"/>
          <p:cNvGrpSpPr/>
          <p:nvPr/>
        </p:nvGrpSpPr>
        <p:grpSpPr>
          <a:xfrm>
            <a:off x="435576" y="327080"/>
            <a:ext cx="17416848" cy="9524344"/>
            <a:chOff x="0" y="-28575"/>
            <a:chExt cx="4587153" cy="2508469"/>
          </a:xfrm>
        </p:grpSpPr>
        <p:sp>
          <p:nvSpPr>
            <p:cNvPr id="108" name="Google Shape;108;p14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109" name="Google Shape;109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0" name="Google Shape;11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6246066" y="496775"/>
            <a:ext cx="1526774" cy="177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EA92106-EDEF-422A-B685-8C2BD2F117E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543051" y="901103"/>
            <a:ext cx="1229282" cy="961647"/>
          </a:xfrm>
          <a:prstGeom prst="rect">
            <a:avLst/>
          </a:prstGeom>
        </p:spPr>
      </p:pic>
      <p:sp>
        <p:nvSpPr>
          <p:cNvPr id="31" name="Google Shape;125;p14">
            <a:extLst>
              <a:ext uri="{FF2B5EF4-FFF2-40B4-BE49-F238E27FC236}">
                <a16:creationId xmlns:a16="http://schemas.microsoft.com/office/drawing/2014/main" id="{E3E8C3B1-4437-4EC8-97B1-0E0FD9B3592C}"/>
              </a:ext>
            </a:extLst>
          </p:cNvPr>
          <p:cNvSpPr txBox="1"/>
          <p:nvPr/>
        </p:nvSpPr>
        <p:spPr>
          <a:xfrm>
            <a:off x="1914615" y="824302"/>
            <a:ext cx="4927773" cy="948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500" dirty="0" err="1">
                <a:solidFill>
                  <a:srgbClr val="0000CC"/>
                </a:solidFill>
                <a:latin typeface="Paytone One"/>
                <a:sym typeface="Paytone One"/>
              </a:rPr>
              <a:t>Khởi</a:t>
            </a:r>
            <a:r>
              <a:rPr lang="vi-VN" sz="4500" dirty="0">
                <a:solidFill>
                  <a:srgbClr val="0000CC"/>
                </a:solidFill>
                <a:latin typeface="Paytone One"/>
                <a:sym typeface="Paytone One"/>
              </a:rPr>
              <a:t> </a:t>
            </a:r>
            <a:r>
              <a:rPr lang="vi-VN" sz="4500" dirty="0" err="1">
                <a:solidFill>
                  <a:srgbClr val="0000CC"/>
                </a:solidFill>
                <a:latin typeface="Paytone One"/>
                <a:sym typeface="Paytone One"/>
              </a:rPr>
              <a:t>động</a:t>
            </a:r>
            <a:endParaRPr dirty="0">
              <a:solidFill>
                <a:srgbClr val="0000CC"/>
              </a:solidFill>
            </a:endParaRPr>
          </a:p>
        </p:txBody>
      </p:sp>
      <p:sp>
        <p:nvSpPr>
          <p:cNvPr id="32" name="Google Shape;124;p14">
            <a:extLst>
              <a:ext uri="{FF2B5EF4-FFF2-40B4-BE49-F238E27FC236}">
                <a16:creationId xmlns:a16="http://schemas.microsoft.com/office/drawing/2014/main" id="{95F8C48F-3622-439B-B6EB-7F09ED4F2ADA}"/>
              </a:ext>
            </a:extLst>
          </p:cNvPr>
          <p:cNvSpPr txBox="1"/>
          <p:nvPr/>
        </p:nvSpPr>
        <p:spPr>
          <a:xfrm>
            <a:off x="1107636" y="2515087"/>
            <a:ext cx="15392400" cy="5256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22010"/>
              </a:lnSpc>
            </a:pPr>
            <a:r>
              <a:rPr lang="vi-VN" sz="4000" dirty="0" err="1">
                <a:latin typeface="+mj-lt"/>
              </a:rPr>
              <a:t>Nhóm</a:t>
            </a:r>
            <a:r>
              <a:rPr lang="vi-VN" sz="4000" dirty="0">
                <a:latin typeface="+mj-lt"/>
              </a:rPr>
              <a:t> ba </a:t>
            </a:r>
            <a:r>
              <a:rPr lang="vi-VN" sz="4000" dirty="0" err="1">
                <a:latin typeface="+mj-lt"/>
              </a:rPr>
              <a:t>bạn</a:t>
            </a:r>
            <a:r>
              <a:rPr lang="vi-VN" sz="4000" dirty="0">
                <a:latin typeface="+mj-lt"/>
              </a:rPr>
              <a:t> An, Minh, Khoa </a:t>
            </a:r>
            <a:r>
              <a:rPr lang="vi-VN" sz="4000" dirty="0" err="1">
                <a:latin typeface="+mj-lt"/>
              </a:rPr>
              <a:t>được</a:t>
            </a:r>
            <a:r>
              <a:rPr lang="vi-VN" sz="4000" dirty="0">
                <a:latin typeface="+mj-lt"/>
              </a:rPr>
              <a:t> cô </a:t>
            </a:r>
            <a:r>
              <a:rPr lang="vi-VN" sz="4000" dirty="0" err="1">
                <a:latin typeface="+mj-lt"/>
              </a:rPr>
              <a:t>giáo</a:t>
            </a:r>
            <a:r>
              <a:rPr lang="vi-VN" sz="4000" dirty="0">
                <a:latin typeface="+mj-lt"/>
              </a:rPr>
              <a:t> giao </a:t>
            </a:r>
            <a:r>
              <a:rPr lang="vi-VN" sz="4000" dirty="0" err="1">
                <a:latin typeface="+mj-lt"/>
              </a:rPr>
              <a:t>nhiệm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vụ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tạo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bài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trình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chiếu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để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trình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bày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trước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lớp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solidFill>
                  <a:schemeClr val="tx1"/>
                </a:solidFill>
                <a:latin typeface="+mj-lt"/>
              </a:rPr>
              <a:t>về</a:t>
            </a:r>
            <a:r>
              <a:rPr lang="vi-VN" sz="4000" dirty="0">
                <a:solidFill>
                  <a:srgbClr val="92D05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B050"/>
                </a:solidFill>
                <a:latin typeface="+mj-lt"/>
              </a:rPr>
              <a:t>Ngày</a:t>
            </a:r>
            <a:r>
              <a:rPr lang="vi-VN" sz="4000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B050"/>
                </a:solidFill>
                <a:latin typeface="+mj-lt"/>
              </a:rPr>
              <a:t>hội</a:t>
            </a:r>
            <a:r>
              <a:rPr lang="vi-VN" sz="4000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B050"/>
                </a:solidFill>
                <a:latin typeface="+mj-lt"/>
              </a:rPr>
              <a:t>Trạng</a:t>
            </a:r>
            <a:r>
              <a:rPr lang="vi-VN" sz="4000" b="1" dirty="0">
                <a:solidFill>
                  <a:srgbClr val="00B050"/>
                </a:solidFill>
                <a:latin typeface="+mj-lt"/>
              </a:rPr>
              <a:t> Nguyên </a:t>
            </a:r>
            <a:r>
              <a:rPr lang="vi-VN" sz="4000" b="1" dirty="0" err="1">
                <a:solidFill>
                  <a:srgbClr val="00B050"/>
                </a:solidFill>
                <a:latin typeface="+mj-lt"/>
              </a:rPr>
              <a:t>nhỏ</a:t>
            </a:r>
            <a:r>
              <a:rPr lang="vi-VN" sz="4000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B050"/>
                </a:solidFill>
                <a:latin typeface="+mj-lt"/>
              </a:rPr>
              <a:t>tuổi</a:t>
            </a:r>
            <a:r>
              <a:rPr lang="vi-VN" sz="4000" dirty="0">
                <a:latin typeface="+mj-lt"/>
              </a:rPr>
              <a:t>. </a:t>
            </a:r>
            <a:r>
              <a:rPr lang="vi-VN" sz="4000" dirty="0" err="1">
                <a:latin typeface="+mj-lt"/>
              </a:rPr>
              <a:t>Để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hoàn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thành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được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nhiệm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vụ</a:t>
            </a:r>
            <a:r>
              <a:rPr lang="vi-VN" sz="4000" dirty="0">
                <a:latin typeface="+mj-lt"/>
              </a:rPr>
              <a:t>, </a:t>
            </a:r>
            <a:r>
              <a:rPr lang="vi-VN" sz="4000" dirty="0" err="1">
                <a:latin typeface="+mj-lt"/>
              </a:rPr>
              <a:t>các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bạn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cần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tìm</a:t>
            </a:r>
            <a:r>
              <a:rPr lang="vi-VN" sz="4000" dirty="0">
                <a:latin typeface="+mj-lt"/>
              </a:rPr>
              <a:t> thông tin </a:t>
            </a:r>
            <a:r>
              <a:rPr lang="vi-VN" sz="4000" dirty="0" err="1">
                <a:latin typeface="+mj-lt"/>
              </a:rPr>
              <a:t>về</a:t>
            </a:r>
            <a:r>
              <a:rPr lang="vi-VN" sz="4000" dirty="0">
                <a:latin typeface="+mj-lt"/>
              </a:rPr>
              <a:t> </a:t>
            </a:r>
            <a:r>
              <a:rPr lang="vi-VN" sz="4000" b="1" dirty="0" err="1">
                <a:solidFill>
                  <a:srgbClr val="00B050"/>
                </a:solidFill>
                <a:latin typeface="+mj-lt"/>
              </a:rPr>
              <a:t>Ngày</a:t>
            </a:r>
            <a:r>
              <a:rPr lang="vi-VN" sz="4000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B050"/>
                </a:solidFill>
                <a:latin typeface="+mj-lt"/>
              </a:rPr>
              <a:t>hội</a:t>
            </a:r>
            <a:r>
              <a:rPr lang="vi-VN" sz="4000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B050"/>
                </a:solidFill>
                <a:latin typeface="+mj-lt"/>
              </a:rPr>
              <a:t>Trạng</a:t>
            </a:r>
            <a:r>
              <a:rPr lang="vi-VN" sz="4000" b="1" dirty="0">
                <a:solidFill>
                  <a:srgbClr val="00B050"/>
                </a:solidFill>
                <a:latin typeface="+mj-lt"/>
              </a:rPr>
              <a:t> Nguyên </a:t>
            </a:r>
            <a:r>
              <a:rPr lang="vi-VN" sz="4000" b="1" dirty="0" err="1">
                <a:solidFill>
                  <a:srgbClr val="00B050"/>
                </a:solidFill>
                <a:latin typeface="+mj-lt"/>
              </a:rPr>
              <a:t>nhỏ</a:t>
            </a:r>
            <a:r>
              <a:rPr lang="vi-VN" sz="4000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B050"/>
                </a:solidFill>
                <a:latin typeface="+mj-lt"/>
              </a:rPr>
              <a:t>tuổi</a:t>
            </a:r>
            <a:r>
              <a:rPr lang="vi-VN" sz="4000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4000" dirty="0">
                <a:latin typeface="+mj-lt"/>
              </a:rPr>
              <a:t>trên </a:t>
            </a:r>
            <a:r>
              <a:rPr lang="vi-VN" sz="4000" dirty="0" err="1">
                <a:latin typeface="+mj-lt"/>
              </a:rPr>
              <a:t>website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của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báo</a:t>
            </a:r>
            <a:r>
              <a:rPr lang="vi-VN" sz="4000" dirty="0">
                <a:latin typeface="+mj-lt"/>
              </a:rPr>
              <a:t> </a:t>
            </a:r>
            <a:r>
              <a:rPr lang="vi-VN" sz="4000" i="1" dirty="0" err="1">
                <a:latin typeface="+mj-lt"/>
              </a:rPr>
              <a:t>Thiếu</a:t>
            </a:r>
            <a:r>
              <a:rPr lang="vi-VN" sz="4000" i="1" dirty="0">
                <a:latin typeface="+mj-lt"/>
              </a:rPr>
              <a:t> niên </a:t>
            </a:r>
            <a:r>
              <a:rPr lang="vi-VN" sz="4000" i="1" dirty="0" err="1">
                <a:latin typeface="+mj-lt"/>
              </a:rPr>
              <a:t>Tiền</a:t>
            </a:r>
            <a:r>
              <a:rPr lang="vi-VN" sz="4000" i="1" dirty="0">
                <a:latin typeface="+mj-lt"/>
              </a:rPr>
              <a:t> phong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và</a:t>
            </a:r>
            <a:r>
              <a:rPr lang="vi-VN" sz="4000" dirty="0">
                <a:latin typeface="+mj-lt"/>
              </a:rPr>
              <a:t> </a:t>
            </a:r>
            <a:r>
              <a:rPr lang="vi-VN" sz="4000" i="1" dirty="0">
                <a:latin typeface="+mj-lt"/>
              </a:rPr>
              <a:t>Nhi </a:t>
            </a:r>
            <a:r>
              <a:rPr lang="vi-VN" sz="4000" i="1" dirty="0" err="1">
                <a:latin typeface="+mj-lt"/>
              </a:rPr>
              <a:t>đồng</a:t>
            </a:r>
            <a:r>
              <a:rPr lang="vi-VN" sz="4000" i="1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tại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địa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chỉ</a:t>
            </a:r>
            <a:r>
              <a:rPr lang="vi-VN" sz="4000" dirty="0">
                <a:latin typeface="+mj-lt"/>
              </a:rPr>
              <a:t> </a:t>
            </a:r>
            <a:r>
              <a:rPr lang="vi-VN" sz="4000" b="1" dirty="0">
                <a:solidFill>
                  <a:srgbClr val="00B050"/>
                </a:solidFill>
                <a:latin typeface="+mj-lt"/>
              </a:rPr>
              <a:t>thieunien.vn</a:t>
            </a:r>
            <a:r>
              <a:rPr lang="vi-VN" sz="4000" b="1" dirty="0">
                <a:latin typeface="+mj-lt"/>
              </a:rPr>
              <a:t>. </a:t>
            </a:r>
          </a:p>
          <a:p>
            <a:pPr lvl="0" algn="just">
              <a:lnSpc>
                <a:spcPct val="122010"/>
              </a:lnSpc>
            </a:pPr>
            <a:endParaRPr lang="vi-VN" sz="4000" dirty="0">
              <a:latin typeface="+mj-lt"/>
            </a:endParaRPr>
          </a:p>
          <a:p>
            <a:pPr lvl="0" algn="just">
              <a:lnSpc>
                <a:spcPct val="122010"/>
              </a:lnSpc>
            </a:pPr>
            <a:r>
              <a:rPr lang="vi-VN" sz="4000" b="1" dirty="0">
                <a:latin typeface="+mj-lt"/>
              </a:rPr>
              <a:t>Theo em, </a:t>
            </a:r>
            <a:r>
              <a:rPr lang="vi-VN" sz="4000" b="1" dirty="0" err="1">
                <a:latin typeface="+mj-lt"/>
              </a:rPr>
              <a:t>các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bạn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sẽ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tìm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kiếm</a:t>
            </a:r>
            <a:r>
              <a:rPr lang="vi-VN" sz="4000" b="1" dirty="0">
                <a:latin typeface="+mj-lt"/>
              </a:rPr>
              <a:t> thông tin như </a:t>
            </a:r>
            <a:r>
              <a:rPr lang="vi-VN" sz="4000" b="1" dirty="0" err="1">
                <a:latin typeface="+mj-lt"/>
              </a:rPr>
              <a:t>thế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nào</a:t>
            </a:r>
            <a:r>
              <a:rPr lang="vi-VN" sz="4000" b="1" dirty="0">
                <a:latin typeface="+mj-lt"/>
              </a:rPr>
              <a:t>?</a:t>
            </a:r>
            <a:endParaRPr lang="vi-VN" sz="4000" b="1" i="0" u="none" strike="noStrike" cap="none" dirty="0">
              <a:solidFill>
                <a:srgbClr val="000000"/>
              </a:solidFill>
              <a:latin typeface="+mj-lt"/>
              <a:ea typeface="Lato"/>
              <a:cs typeface="Times New Roman" panose="02020603050405020304" pitchFamily="18" charset="0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A5DB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7" name="Google Shape;317;p21"/>
          <p:cNvGrpSpPr/>
          <p:nvPr/>
        </p:nvGrpSpPr>
        <p:grpSpPr>
          <a:xfrm>
            <a:off x="371565" y="2720893"/>
            <a:ext cx="17544871" cy="7192159"/>
            <a:chOff x="0" y="-38100"/>
            <a:chExt cx="4620871" cy="1894231"/>
          </a:xfrm>
        </p:grpSpPr>
        <p:sp>
          <p:nvSpPr>
            <p:cNvPr id="318" name="Google Shape;318;p21"/>
            <p:cNvSpPr/>
            <p:nvPr/>
          </p:nvSpPr>
          <p:spPr>
            <a:xfrm>
              <a:off x="0" y="0"/>
              <a:ext cx="4620871" cy="1856131"/>
            </a:xfrm>
            <a:custGeom>
              <a:avLst/>
              <a:gdLst/>
              <a:ahLst/>
              <a:cxnLst/>
              <a:rect l="l" t="t" r="r" b="b"/>
              <a:pathLst>
                <a:path w="4620871" h="1856131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1856131"/>
                  </a:lnTo>
                  <a:lnTo>
                    <a:pt x="0" y="18561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19" name="Google Shape;319;p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0" name="Google Shape;320;p21"/>
          <p:cNvGrpSpPr/>
          <p:nvPr/>
        </p:nvGrpSpPr>
        <p:grpSpPr>
          <a:xfrm>
            <a:off x="435576" y="2071903"/>
            <a:ext cx="17416848" cy="7779521"/>
            <a:chOff x="0" y="-38100"/>
            <a:chExt cx="4587153" cy="1859708"/>
          </a:xfrm>
        </p:grpSpPr>
        <p:sp>
          <p:nvSpPr>
            <p:cNvPr id="321" name="Google Shape;321;p21"/>
            <p:cNvSpPr/>
            <p:nvPr/>
          </p:nvSpPr>
          <p:spPr>
            <a:xfrm>
              <a:off x="0" y="0"/>
              <a:ext cx="4587153" cy="1821608"/>
            </a:xfrm>
            <a:custGeom>
              <a:avLst/>
              <a:gdLst/>
              <a:ahLst/>
              <a:cxnLst/>
              <a:rect l="l" t="t" r="r" b="b"/>
              <a:pathLst>
                <a:path w="4587153" h="1821608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1821608"/>
                  </a:lnTo>
                  <a:lnTo>
                    <a:pt x="0" y="1821608"/>
                  </a:lnTo>
                  <a:close/>
                </a:path>
              </a:pathLst>
            </a:custGeom>
            <a:solidFill>
              <a:srgbClr val="F5B9BE"/>
            </a:solidFill>
            <a:ln>
              <a:noFill/>
            </a:ln>
          </p:spPr>
        </p:sp>
        <p:sp>
          <p:nvSpPr>
            <p:cNvPr id="322" name="Google Shape;322;p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sp>
        <p:nvSpPr>
          <p:cNvPr id="335" name="Google Shape;335;p21"/>
          <p:cNvSpPr txBox="1"/>
          <p:nvPr/>
        </p:nvSpPr>
        <p:spPr>
          <a:xfrm>
            <a:off x="2795122" y="642505"/>
            <a:ext cx="14064127" cy="113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dirty="0">
                <a:solidFill>
                  <a:srgbClr val="FF0000"/>
                </a:solidFill>
                <a:latin typeface="+mj-lt"/>
                <a:sym typeface="Paytone One"/>
              </a:rPr>
              <a:t>1. </a:t>
            </a:r>
            <a:r>
              <a:rPr lang="vi-VN" sz="5400" b="1" dirty="0" err="1">
                <a:solidFill>
                  <a:srgbClr val="FF0000"/>
                </a:solidFill>
                <a:latin typeface="+mj-lt"/>
                <a:sym typeface="Paytone One"/>
              </a:rPr>
              <a:t>Tìm</a:t>
            </a:r>
            <a:r>
              <a:rPr lang="vi-VN" sz="5400" b="1" dirty="0">
                <a:solidFill>
                  <a:srgbClr val="FF0000"/>
                </a:solidFill>
                <a:latin typeface="+mj-lt"/>
                <a:sym typeface="Paytone One"/>
              </a:rPr>
              <a:t> </a:t>
            </a:r>
            <a:r>
              <a:rPr lang="vi-VN" sz="5400" b="1" dirty="0" err="1">
                <a:solidFill>
                  <a:srgbClr val="FF0000"/>
                </a:solidFill>
                <a:latin typeface="+mj-lt"/>
                <a:sym typeface="Paytone One"/>
              </a:rPr>
              <a:t>kiếm</a:t>
            </a:r>
            <a:r>
              <a:rPr lang="vi-VN" sz="5400" b="1" dirty="0">
                <a:solidFill>
                  <a:srgbClr val="FF0000"/>
                </a:solidFill>
                <a:latin typeface="+mj-lt"/>
                <a:sym typeface="Paytone One"/>
              </a:rPr>
              <a:t> thông tin trên </a:t>
            </a:r>
            <a:r>
              <a:rPr lang="vi-VN" sz="5400" b="1" dirty="0" err="1">
                <a:solidFill>
                  <a:srgbClr val="FF0000"/>
                </a:solidFill>
                <a:latin typeface="+mj-lt"/>
                <a:sym typeface="Paytone One"/>
              </a:rPr>
              <a:t>Website</a:t>
            </a:r>
            <a:endParaRPr sz="54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36" name="Google Shape;33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61" y="108998"/>
            <a:ext cx="2299081" cy="2142409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21"/>
          <p:cNvSpPr txBox="1"/>
          <p:nvPr/>
        </p:nvSpPr>
        <p:spPr>
          <a:xfrm>
            <a:off x="9144000" y="3900670"/>
            <a:ext cx="8199433" cy="5196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latin typeface="+mj-lt"/>
              </a:rPr>
              <a:t>An truy </a:t>
            </a:r>
            <a:r>
              <a:rPr lang="vi-VN" sz="3600" dirty="0" err="1">
                <a:latin typeface="+mj-lt"/>
              </a:rPr>
              <a:t>cập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vào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website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của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báo</a:t>
            </a:r>
            <a:r>
              <a:rPr lang="vi-VN" sz="3600" dirty="0">
                <a:latin typeface="+mj-lt"/>
              </a:rPr>
              <a:t> </a:t>
            </a:r>
            <a:r>
              <a:rPr lang="vi-VN" sz="3600" i="1" dirty="0" err="1">
                <a:latin typeface="+mj-lt"/>
              </a:rPr>
              <a:t>Thiếu</a:t>
            </a:r>
            <a:r>
              <a:rPr lang="vi-VN" sz="3600" i="1" dirty="0">
                <a:latin typeface="+mj-lt"/>
              </a:rPr>
              <a:t> niên </a:t>
            </a:r>
            <a:r>
              <a:rPr lang="vi-VN" sz="3600" i="1" dirty="0" err="1">
                <a:latin typeface="+mj-lt"/>
              </a:rPr>
              <a:t>Tiền</a:t>
            </a:r>
            <a:r>
              <a:rPr lang="vi-VN" sz="3600" i="1" dirty="0">
                <a:latin typeface="+mj-lt"/>
              </a:rPr>
              <a:t> phong </a:t>
            </a:r>
            <a:r>
              <a:rPr lang="vi-VN" sz="3600" i="1" dirty="0" err="1">
                <a:latin typeface="+mj-lt"/>
              </a:rPr>
              <a:t>và</a:t>
            </a:r>
            <a:r>
              <a:rPr lang="vi-VN" sz="3600" i="1" dirty="0">
                <a:latin typeface="+mj-lt"/>
              </a:rPr>
              <a:t> Nhi </a:t>
            </a:r>
            <a:r>
              <a:rPr lang="vi-VN" sz="3600" i="1" dirty="0" err="1">
                <a:latin typeface="+mj-lt"/>
              </a:rPr>
              <a:t>đồng</a:t>
            </a:r>
            <a:r>
              <a:rPr lang="vi-VN" sz="3600" dirty="0">
                <a:latin typeface="+mj-lt"/>
              </a:rPr>
              <a:t> theo </a:t>
            </a:r>
            <a:r>
              <a:rPr lang="vi-VN" sz="3600" dirty="0" err="1">
                <a:latin typeface="+mj-lt"/>
              </a:rPr>
              <a:t>địa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chỉ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>
                <a:solidFill>
                  <a:srgbClr val="00B050"/>
                </a:solidFill>
                <a:latin typeface="+mj-lt"/>
              </a:rPr>
              <a:t>thieunien.vn</a:t>
            </a:r>
            <a:r>
              <a:rPr lang="vi-VN" sz="3600" dirty="0">
                <a:latin typeface="+mj-lt"/>
              </a:rPr>
              <a:t>. Giao </a:t>
            </a:r>
            <a:r>
              <a:rPr lang="vi-VN" sz="3600" dirty="0" err="1">
                <a:latin typeface="+mj-lt"/>
              </a:rPr>
              <a:t>diện</a:t>
            </a:r>
            <a:r>
              <a:rPr lang="vi-VN" sz="3600" dirty="0">
                <a:latin typeface="+mj-lt"/>
              </a:rPr>
              <a:t> trang </a:t>
            </a:r>
            <a:r>
              <a:rPr lang="vi-VN" sz="3600" dirty="0" err="1">
                <a:latin typeface="+mj-lt"/>
              </a:rPr>
              <a:t>web</a:t>
            </a:r>
            <a:r>
              <a:rPr lang="vi-VN" sz="3600" dirty="0">
                <a:latin typeface="+mj-lt"/>
              </a:rPr>
              <a:t> tương </a:t>
            </a:r>
            <a:r>
              <a:rPr lang="vi-VN" sz="3600" dirty="0" err="1">
                <a:latin typeface="+mj-lt"/>
              </a:rPr>
              <a:t>tự</a:t>
            </a:r>
            <a:r>
              <a:rPr lang="vi-VN" sz="3600" dirty="0">
                <a:latin typeface="+mj-lt"/>
              </a:rPr>
              <a:t> như </a:t>
            </a:r>
            <a:r>
              <a:rPr lang="vi-VN" sz="3600" dirty="0" err="1">
                <a:latin typeface="+mj-lt"/>
              </a:rPr>
              <a:t>Hình</a:t>
            </a:r>
            <a:r>
              <a:rPr lang="vi-VN" sz="3600" dirty="0">
                <a:latin typeface="+mj-lt"/>
              </a:rPr>
              <a:t> 3. Trên trang </a:t>
            </a:r>
            <a:r>
              <a:rPr lang="vi-VN" sz="3600" dirty="0" err="1">
                <a:latin typeface="+mj-lt"/>
              </a:rPr>
              <a:t>web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có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rất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nhiều</a:t>
            </a:r>
            <a:r>
              <a:rPr lang="vi-VN" sz="3600" dirty="0">
                <a:latin typeface="+mj-lt"/>
              </a:rPr>
              <a:t> thông tin. </a:t>
            </a:r>
            <a:r>
              <a:rPr lang="vi-VN" sz="3600" dirty="0" err="1">
                <a:latin typeface="+mj-lt"/>
              </a:rPr>
              <a:t>Để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tìm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được</a:t>
            </a:r>
            <a:r>
              <a:rPr lang="vi-VN" sz="3600" dirty="0">
                <a:latin typeface="+mj-lt"/>
              </a:rPr>
              <a:t> thông tin </a:t>
            </a:r>
            <a:r>
              <a:rPr lang="vi-VN" sz="3600" dirty="0" err="1">
                <a:latin typeface="+mj-lt"/>
              </a:rPr>
              <a:t>về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solidFill>
                  <a:srgbClr val="00B050"/>
                </a:solidFill>
                <a:latin typeface="+mj-lt"/>
              </a:rPr>
              <a:t>Ngày</a:t>
            </a:r>
            <a:r>
              <a:rPr lang="vi-VN" sz="3600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B050"/>
                </a:solidFill>
                <a:latin typeface="+mj-lt"/>
              </a:rPr>
              <a:t>hội</a:t>
            </a:r>
            <a:r>
              <a:rPr lang="vi-VN" sz="3600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B050"/>
                </a:solidFill>
                <a:latin typeface="+mj-lt"/>
              </a:rPr>
              <a:t>Trạng</a:t>
            </a:r>
            <a:r>
              <a:rPr lang="vi-VN" sz="3600" dirty="0">
                <a:solidFill>
                  <a:srgbClr val="00B050"/>
                </a:solidFill>
                <a:latin typeface="+mj-lt"/>
              </a:rPr>
              <a:t> Nguyên </a:t>
            </a:r>
            <a:r>
              <a:rPr lang="vi-VN" sz="3600" dirty="0" err="1">
                <a:solidFill>
                  <a:srgbClr val="00B050"/>
                </a:solidFill>
                <a:latin typeface="+mj-lt"/>
              </a:rPr>
              <a:t>nhỏ</a:t>
            </a:r>
            <a:r>
              <a:rPr lang="vi-VN" sz="3600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B050"/>
                </a:solidFill>
                <a:latin typeface="+mj-lt"/>
              </a:rPr>
              <a:t>tuổi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solidFill>
                  <a:schemeClr val="tx1"/>
                </a:solidFill>
                <a:latin typeface="+mj-lt"/>
              </a:rPr>
              <a:t>Theo</a:t>
            </a:r>
            <a:r>
              <a:rPr lang="vi-VN" sz="3600" dirty="0">
                <a:latin typeface="+mj-lt"/>
              </a:rPr>
              <a:t> em, An nên </a:t>
            </a:r>
            <a:r>
              <a:rPr lang="vi-VN" sz="3600" dirty="0" err="1">
                <a:latin typeface="+mj-lt"/>
              </a:rPr>
              <a:t>làm</a:t>
            </a:r>
            <a:r>
              <a:rPr lang="vi-VN" sz="3600" dirty="0">
                <a:latin typeface="+mj-lt"/>
              </a:rPr>
              <a:t> theo </a:t>
            </a:r>
            <a:r>
              <a:rPr lang="vi-VN" sz="3600" dirty="0" err="1">
                <a:latin typeface="+mj-lt"/>
              </a:rPr>
              <a:t>cách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nào</a:t>
            </a:r>
            <a:r>
              <a:rPr lang="vi-VN" sz="3600" dirty="0">
                <a:latin typeface="+mj-lt"/>
              </a:rPr>
              <a:t>?</a:t>
            </a:r>
            <a:endParaRPr sz="3600" dirty="0">
              <a:latin typeface="+mj-lt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9E4C4E3-0EFA-4F4C-9281-5D6E2AE0B779}"/>
              </a:ext>
            </a:extLst>
          </p:cNvPr>
          <p:cNvGrpSpPr/>
          <p:nvPr/>
        </p:nvGrpSpPr>
        <p:grpSpPr>
          <a:xfrm>
            <a:off x="4029227" y="2675167"/>
            <a:ext cx="3431446" cy="759433"/>
            <a:chOff x="10697" y="0"/>
            <a:chExt cx="1437577" cy="502095"/>
          </a:xfrm>
        </p:grpSpPr>
        <p:sp>
          <p:nvSpPr>
            <p:cNvPr id="35" name="Shape 652">
              <a:extLst>
                <a:ext uri="{FF2B5EF4-FFF2-40B4-BE49-F238E27FC236}">
                  <a16:creationId xmlns:a16="http://schemas.microsoft.com/office/drawing/2014/main" id="{634794F9-4CB1-46EA-AD86-797220EEDF02}"/>
                </a:ext>
              </a:extLst>
            </p:cNvPr>
            <p:cNvSpPr/>
            <p:nvPr/>
          </p:nvSpPr>
          <p:spPr>
            <a:xfrm>
              <a:off x="10697" y="51707"/>
              <a:ext cx="1272959" cy="386995"/>
            </a:xfrm>
            <a:custGeom>
              <a:avLst/>
              <a:gdLst/>
              <a:ahLst/>
              <a:cxnLst/>
              <a:rect l="0" t="0" r="0" b="0"/>
              <a:pathLst>
                <a:path w="1272959" h="386995">
                  <a:moveTo>
                    <a:pt x="132334" y="0"/>
                  </a:moveTo>
                  <a:lnTo>
                    <a:pt x="1208164" y="0"/>
                  </a:lnTo>
                  <a:lnTo>
                    <a:pt x="1272959" y="260883"/>
                  </a:lnTo>
                  <a:lnTo>
                    <a:pt x="1204557" y="386995"/>
                  </a:lnTo>
                  <a:lnTo>
                    <a:pt x="11163" y="386995"/>
                  </a:lnTo>
                  <a:lnTo>
                    <a:pt x="10084" y="225158"/>
                  </a:lnTo>
                  <a:cubicBezTo>
                    <a:pt x="10084" y="225158"/>
                    <a:pt x="0" y="97727"/>
                    <a:pt x="30239" y="58636"/>
                  </a:cubicBezTo>
                  <a:cubicBezTo>
                    <a:pt x="73127" y="3201"/>
                    <a:pt x="132334" y="0"/>
                    <a:pt x="132334" y="0"/>
                  </a:cubicBezTo>
                  <a:close/>
                </a:path>
              </a:pathLst>
            </a:custGeom>
            <a:ln w="0" cap="flat">
              <a:miter lim="100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CB47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Shape 654">
              <a:extLst>
                <a:ext uri="{FF2B5EF4-FFF2-40B4-BE49-F238E27FC236}">
                  <a16:creationId xmlns:a16="http://schemas.microsoft.com/office/drawing/2014/main" id="{E7E85B6D-9B53-4A53-A3ED-2FF1D0C0E5DC}"/>
                </a:ext>
              </a:extLst>
            </p:cNvPr>
            <p:cNvSpPr/>
            <p:nvPr/>
          </p:nvSpPr>
          <p:spPr>
            <a:xfrm>
              <a:off x="935371" y="15395"/>
              <a:ext cx="512902" cy="486700"/>
            </a:xfrm>
            <a:custGeom>
              <a:avLst/>
              <a:gdLst/>
              <a:ahLst/>
              <a:cxnLst/>
              <a:rect l="0" t="0" r="0" b="0"/>
              <a:pathLst>
                <a:path w="512902" h="486700">
                  <a:moveTo>
                    <a:pt x="239562" y="2699"/>
                  </a:moveTo>
                  <a:cubicBezTo>
                    <a:pt x="257946" y="4318"/>
                    <a:pt x="275927" y="13299"/>
                    <a:pt x="288557" y="30516"/>
                  </a:cubicBezTo>
                  <a:lnTo>
                    <a:pt x="316738" y="68933"/>
                  </a:lnTo>
                  <a:cubicBezTo>
                    <a:pt x="330124" y="87157"/>
                    <a:pt x="351612" y="97635"/>
                    <a:pt x="374206" y="96962"/>
                  </a:cubicBezTo>
                  <a:lnTo>
                    <a:pt x="376098" y="96899"/>
                  </a:lnTo>
                  <a:lnTo>
                    <a:pt x="421818" y="95514"/>
                  </a:lnTo>
                  <a:cubicBezTo>
                    <a:pt x="478739" y="93800"/>
                    <a:pt x="512902" y="158087"/>
                    <a:pt x="479654" y="204328"/>
                  </a:cubicBezTo>
                  <a:lnTo>
                    <a:pt x="451828" y="243000"/>
                  </a:lnTo>
                  <a:cubicBezTo>
                    <a:pt x="438645" y="261351"/>
                    <a:pt x="435318" y="285011"/>
                    <a:pt x="442963" y="306309"/>
                  </a:cubicBezTo>
                  <a:lnTo>
                    <a:pt x="459029" y="351140"/>
                  </a:lnTo>
                  <a:cubicBezTo>
                    <a:pt x="478257" y="404734"/>
                    <a:pt x="427660" y="457122"/>
                    <a:pt x="373444" y="439786"/>
                  </a:cubicBezTo>
                  <a:lnTo>
                    <a:pt x="328054" y="425269"/>
                  </a:lnTo>
                  <a:cubicBezTo>
                    <a:pt x="306527" y="418374"/>
                    <a:pt x="282969" y="422526"/>
                    <a:pt x="265100" y="436370"/>
                  </a:cubicBezTo>
                  <a:lnTo>
                    <a:pt x="227406" y="465541"/>
                  </a:lnTo>
                  <a:cubicBezTo>
                    <a:pt x="200050" y="486700"/>
                    <a:pt x="165164" y="483220"/>
                    <a:pt x="141935" y="464462"/>
                  </a:cubicBezTo>
                  <a:cubicBezTo>
                    <a:pt x="126924" y="452346"/>
                    <a:pt x="116777" y="433855"/>
                    <a:pt x="116662" y="411503"/>
                  </a:cubicBezTo>
                  <a:lnTo>
                    <a:pt x="116434" y="363878"/>
                  </a:lnTo>
                  <a:cubicBezTo>
                    <a:pt x="116332" y="341259"/>
                    <a:pt x="105105" y="320165"/>
                    <a:pt x="86436" y="307427"/>
                  </a:cubicBezTo>
                  <a:lnTo>
                    <a:pt x="47066" y="280604"/>
                  </a:lnTo>
                  <a:cubicBezTo>
                    <a:pt x="0" y="248524"/>
                    <a:pt x="10122" y="176426"/>
                    <a:pt x="64199" y="158583"/>
                  </a:cubicBezTo>
                  <a:lnTo>
                    <a:pt x="109449" y="143647"/>
                  </a:lnTo>
                  <a:cubicBezTo>
                    <a:pt x="130899" y="136561"/>
                    <a:pt x="147511" y="119352"/>
                    <a:pt x="153848" y="97661"/>
                  </a:cubicBezTo>
                  <a:lnTo>
                    <a:pt x="167196" y="51915"/>
                  </a:lnTo>
                  <a:cubicBezTo>
                    <a:pt x="177165" y="17752"/>
                    <a:pt x="208923" y="0"/>
                    <a:pt x="239562" y="2699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A702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Shape 655">
              <a:extLst>
                <a:ext uri="{FF2B5EF4-FFF2-40B4-BE49-F238E27FC236}">
                  <a16:creationId xmlns:a16="http://schemas.microsoft.com/office/drawing/2014/main" id="{2A907CA2-66F3-4EAD-B90F-7E3850073184}"/>
                </a:ext>
              </a:extLst>
            </p:cNvPr>
            <p:cNvSpPr/>
            <p:nvPr/>
          </p:nvSpPr>
          <p:spPr>
            <a:xfrm>
              <a:off x="935371" y="0"/>
              <a:ext cx="512902" cy="502095"/>
            </a:xfrm>
            <a:custGeom>
              <a:avLst/>
              <a:gdLst/>
              <a:ahLst/>
              <a:cxnLst/>
              <a:rect l="0" t="0" r="0" b="0"/>
              <a:pathLst>
                <a:path w="512902" h="502095">
                  <a:moveTo>
                    <a:pt x="479654" y="219723"/>
                  </a:moveTo>
                  <a:lnTo>
                    <a:pt x="451828" y="258394"/>
                  </a:lnTo>
                  <a:cubicBezTo>
                    <a:pt x="438645" y="276746"/>
                    <a:pt x="435318" y="300406"/>
                    <a:pt x="442963" y="321704"/>
                  </a:cubicBezTo>
                  <a:lnTo>
                    <a:pt x="459029" y="366535"/>
                  </a:lnTo>
                  <a:cubicBezTo>
                    <a:pt x="478257" y="420129"/>
                    <a:pt x="427660" y="472517"/>
                    <a:pt x="373444" y="455180"/>
                  </a:cubicBezTo>
                  <a:lnTo>
                    <a:pt x="328054" y="440664"/>
                  </a:lnTo>
                  <a:cubicBezTo>
                    <a:pt x="306527" y="433769"/>
                    <a:pt x="282969" y="437921"/>
                    <a:pt x="265100" y="451764"/>
                  </a:cubicBezTo>
                  <a:lnTo>
                    <a:pt x="227406" y="480936"/>
                  </a:lnTo>
                  <a:cubicBezTo>
                    <a:pt x="200050" y="502095"/>
                    <a:pt x="165164" y="498615"/>
                    <a:pt x="141935" y="479856"/>
                  </a:cubicBezTo>
                  <a:cubicBezTo>
                    <a:pt x="126924" y="467741"/>
                    <a:pt x="116777" y="449250"/>
                    <a:pt x="116662" y="426898"/>
                  </a:cubicBezTo>
                  <a:lnTo>
                    <a:pt x="116434" y="379273"/>
                  </a:lnTo>
                  <a:cubicBezTo>
                    <a:pt x="116332" y="356654"/>
                    <a:pt x="105105" y="335559"/>
                    <a:pt x="86436" y="322821"/>
                  </a:cubicBezTo>
                  <a:lnTo>
                    <a:pt x="47066" y="295999"/>
                  </a:lnTo>
                  <a:cubicBezTo>
                    <a:pt x="0" y="263919"/>
                    <a:pt x="10122" y="191821"/>
                    <a:pt x="64199" y="173977"/>
                  </a:cubicBezTo>
                  <a:lnTo>
                    <a:pt x="109449" y="159042"/>
                  </a:lnTo>
                  <a:cubicBezTo>
                    <a:pt x="130899" y="151955"/>
                    <a:pt x="147511" y="134747"/>
                    <a:pt x="153848" y="113056"/>
                  </a:cubicBezTo>
                  <a:lnTo>
                    <a:pt x="167196" y="67310"/>
                  </a:lnTo>
                  <a:cubicBezTo>
                    <a:pt x="183147" y="12649"/>
                    <a:pt x="254876" y="0"/>
                    <a:pt x="288557" y="45910"/>
                  </a:cubicBezTo>
                  <a:lnTo>
                    <a:pt x="316738" y="84328"/>
                  </a:lnTo>
                  <a:cubicBezTo>
                    <a:pt x="330124" y="102552"/>
                    <a:pt x="351612" y="113030"/>
                    <a:pt x="374206" y="112357"/>
                  </a:cubicBezTo>
                  <a:lnTo>
                    <a:pt x="376098" y="112294"/>
                  </a:lnTo>
                  <a:lnTo>
                    <a:pt x="421818" y="110909"/>
                  </a:lnTo>
                  <a:cubicBezTo>
                    <a:pt x="478739" y="109195"/>
                    <a:pt x="512902" y="173482"/>
                    <a:pt x="479654" y="219723"/>
                  </a:cubicBezTo>
                  <a:close/>
                </a:path>
              </a:pathLst>
            </a:custGeom>
            <a:ln w="15850" cap="flat">
              <a:miter lim="127000"/>
            </a:ln>
          </p:spPr>
          <p:style>
            <a:lnRef idx="1">
              <a:srgbClr val="FFFFF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8" name="Shape 657">
              <a:extLst>
                <a:ext uri="{FF2B5EF4-FFF2-40B4-BE49-F238E27FC236}">
                  <a16:creationId xmlns:a16="http://schemas.microsoft.com/office/drawing/2014/main" id="{82CCA3CB-7F28-4AEA-9FD9-299283817B53}"/>
                </a:ext>
              </a:extLst>
            </p:cNvPr>
            <p:cNvSpPr/>
            <p:nvPr/>
          </p:nvSpPr>
          <p:spPr>
            <a:xfrm>
              <a:off x="1077307" y="109195"/>
              <a:ext cx="370967" cy="392900"/>
            </a:xfrm>
            <a:custGeom>
              <a:avLst/>
              <a:gdLst/>
              <a:ahLst/>
              <a:cxnLst/>
              <a:rect l="0" t="0" r="0" b="0"/>
              <a:pathLst>
                <a:path w="370967" h="392900">
                  <a:moveTo>
                    <a:pt x="279883" y="1715"/>
                  </a:moveTo>
                  <a:cubicBezTo>
                    <a:pt x="336804" y="0"/>
                    <a:pt x="370967" y="64288"/>
                    <a:pt x="337718" y="110528"/>
                  </a:cubicBezTo>
                  <a:lnTo>
                    <a:pt x="309893" y="149200"/>
                  </a:lnTo>
                  <a:cubicBezTo>
                    <a:pt x="296710" y="167551"/>
                    <a:pt x="293383" y="191211"/>
                    <a:pt x="301028" y="212509"/>
                  </a:cubicBezTo>
                  <a:lnTo>
                    <a:pt x="317094" y="257340"/>
                  </a:lnTo>
                  <a:cubicBezTo>
                    <a:pt x="336321" y="310935"/>
                    <a:pt x="285725" y="363322"/>
                    <a:pt x="231508" y="345986"/>
                  </a:cubicBezTo>
                  <a:lnTo>
                    <a:pt x="186118" y="331470"/>
                  </a:lnTo>
                  <a:cubicBezTo>
                    <a:pt x="164592" y="324574"/>
                    <a:pt x="141033" y="328726"/>
                    <a:pt x="123165" y="342570"/>
                  </a:cubicBezTo>
                  <a:lnTo>
                    <a:pt x="85471" y="371742"/>
                  </a:lnTo>
                  <a:cubicBezTo>
                    <a:pt x="58115" y="392900"/>
                    <a:pt x="23228" y="389420"/>
                    <a:pt x="0" y="370662"/>
                  </a:cubicBezTo>
                  <a:cubicBezTo>
                    <a:pt x="63230" y="341314"/>
                    <a:pt x="200572" y="258526"/>
                    <a:pt x="229121" y="83748"/>
                  </a:cubicBezTo>
                  <a:lnTo>
                    <a:pt x="234162" y="3102"/>
                  </a:lnTo>
                  <a:lnTo>
                    <a:pt x="234184" y="3098"/>
                  </a:lnTo>
                  <a:lnTo>
                    <a:pt x="279883" y="1715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B5DBA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7B88FB95-539B-47F3-B47E-699616847A6F}"/>
              </a:ext>
            </a:extLst>
          </p:cNvPr>
          <p:cNvSpPr txBox="1"/>
          <p:nvPr/>
        </p:nvSpPr>
        <p:spPr>
          <a:xfrm>
            <a:off x="4154054" y="2814298"/>
            <a:ext cx="25385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06EEB86-2FAF-419E-9626-BCA88AAA8B7D}"/>
              </a:ext>
            </a:extLst>
          </p:cNvPr>
          <p:cNvSpPr txBox="1"/>
          <p:nvPr/>
        </p:nvSpPr>
        <p:spPr>
          <a:xfrm>
            <a:off x="6535837" y="2783520"/>
            <a:ext cx="4538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898A5C4-95A3-4F81-AE62-7ED76D956342}"/>
              </a:ext>
            </a:extLst>
          </p:cNvPr>
          <p:cNvSpPr txBox="1"/>
          <p:nvPr/>
        </p:nvSpPr>
        <p:spPr>
          <a:xfrm>
            <a:off x="7470256" y="2824436"/>
            <a:ext cx="61936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 </a:t>
            </a:r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Website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Google Shape;338;p21">
            <a:extLst>
              <a:ext uri="{FF2B5EF4-FFF2-40B4-BE49-F238E27FC236}">
                <a16:creationId xmlns:a16="http://schemas.microsoft.com/office/drawing/2014/main" id="{36E724E3-0DF1-44C7-BA24-3A7AF62BF08A}"/>
              </a:ext>
            </a:extLst>
          </p:cNvPr>
          <p:cNvSpPr txBox="1"/>
          <p:nvPr/>
        </p:nvSpPr>
        <p:spPr>
          <a:xfrm>
            <a:off x="371564" y="8157348"/>
            <a:ext cx="8000276" cy="131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i="1" dirty="0" err="1">
                <a:solidFill>
                  <a:srgbClr val="FF0000"/>
                </a:solidFill>
                <a:latin typeface="+mj-lt"/>
              </a:rPr>
              <a:t>Hình</a:t>
            </a:r>
            <a:r>
              <a:rPr lang="vi-VN" sz="3200" b="1" i="1" dirty="0">
                <a:solidFill>
                  <a:srgbClr val="FF0000"/>
                </a:solidFill>
                <a:latin typeface="+mj-lt"/>
              </a:rPr>
              <a:t> 3. </a:t>
            </a:r>
            <a:r>
              <a:rPr lang="vi-VN" sz="3200" b="1" i="1" dirty="0" err="1">
                <a:solidFill>
                  <a:srgbClr val="FF0000"/>
                </a:solidFill>
                <a:latin typeface="+mj-lt"/>
              </a:rPr>
              <a:t>Website</a:t>
            </a:r>
            <a:r>
              <a:rPr lang="vi-VN" sz="32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latin typeface="+mj-lt"/>
              </a:rPr>
              <a:t>báo</a:t>
            </a:r>
            <a:r>
              <a:rPr lang="vi-VN" sz="32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latin typeface="+mj-lt"/>
              </a:rPr>
              <a:t>Thiếu</a:t>
            </a:r>
            <a:r>
              <a:rPr lang="vi-VN" sz="3200" b="1" i="1" dirty="0">
                <a:solidFill>
                  <a:srgbClr val="FF0000"/>
                </a:solidFill>
                <a:latin typeface="+mj-lt"/>
              </a:rPr>
              <a:t> niên </a:t>
            </a:r>
            <a:r>
              <a:rPr lang="vi-VN" sz="3200" b="1" i="1" dirty="0" err="1">
                <a:solidFill>
                  <a:srgbClr val="FF0000"/>
                </a:solidFill>
                <a:latin typeface="+mj-lt"/>
              </a:rPr>
              <a:t>Tiền</a:t>
            </a:r>
            <a:r>
              <a:rPr lang="vi-VN" sz="3200" b="1" i="1" dirty="0">
                <a:solidFill>
                  <a:srgbClr val="FF0000"/>
                </a:solidFill>
                <a:latin typeface="+mj-lt"/>
              </a:rPr>
              <a:t> phong </a:t>
            </a:r>
            <a:r>
              <a:rPr lang="vi-VN" sz="3200" b="1" i="1" dirty="0" err="1">
                <a:solidFill>
                  <a:srgbClr val="FF0000"/>
                </a:solidFill>
                <a:latin typeface="+mj-lt"/>
              </a:rPr>
              <a:t>và</a:t>
            </a:r>
            <a:r>
              <a:rPr lang="vi-VN" sz="3200" b="1" i="1" dirty="0">
                <a:solidFill>
                  <a:srgbClr val="FF0000"/>
                </a:solidFill>
                <a:latin typeface="+mj-lt"/>
              </a:rPr>
              <a:t> Nhi </a:t>
            </a:r>
            <a:r>
              <a:rPr lang="vi-VN" sz="3200" b="1" i="1" dirty="0" err="1">
                <a:solidFill>
                  <a:srgbClr val="FF0000"/>
                </a:solidFill>
                <a:latin typeface="+mj-lt"/>
              </a:rPr>
              <a:t>đồng</a:t>
            </a:r>
            <a:endParaRPr sz="3200" b="1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EFAFAA-A786-42A3-B75C-F7E6FD6386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697" y="3607532"/>
            <a:ext cx="7460582" cy="4331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" grpId="0"/>
      <p:bldP spid="45" grpId="0"/>
      <p:bldP spid="46" grpId="0"/>
      <p:bldP spid="47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3" name="Google Shape;643;p33"/>
          <p:cNvGrpSpPr/>
          <p:nvPr/>
        </p:nvGrpSpPr>
        <p:grpSpPr>
          <a:xfrm>
            <a:off x="207837" y="0"/>
            <a:ext cx="17544871" cy="9647599"/>
            <a:chOff x="0" y="-144661"/>
            <a:chExt cx="23393161" cy="12863465"/>
          </a:xfrm>
        </p:grpSpPr>
        <p:grpSp>
          <p:nvGrpSpPr>
            <p:cNvPr id="644" name="Google Shape;644;p33"/>
            <p:cNvGrpSpPr/>
            <p:nvPr/>
          </p:nvGrpSpPr>
          <p:grpSpPr>
            <a:xfrm>
              <a:off x="0" y="-144661"/>
              <a:ext cx="23393161" cy="12863465"/>
              <a:chOff x="0" y="-28575"/>
              <a:chExt cx="4620871" cy="2540931"/>
            </a:xfrm>
          </p:grpSpPr>
          <p:sp>
            <p:nvSpPr>
              <p:cNvPr id="645" name="Google Shape;645;p33"/>
              <p:cNvSpPr/>
              <p:nvPr/>
            </p:nvSpPr>
            <p:spPr>
              <a:xfrm>
                <a:off x="0" y="0"/>
                <a:ext cx="462087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4620871" h="2512356" extrusionOk="0">
                    <a:moveTo>
                      <a:pt x="0" y="0"/>
                    </a:moveTo>
                    <a:lnTo>
                      <a:pt x="4620871" y="0"/>
                    </a:lnTo>
                    <a:lnTo>
                      <a:pt x="462087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646" name="Google Shape;646;p3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7" name="Google Shape;647;p33"/>
            <p:cNvGrpSpPr/>
            <p:nvPr/>
          </p:nvGrpSpPr>
          <p:grpSpPr>
            <a:xfrm>
              <a:off x="85349" y="-62491"/>
              <a:ext cx="23222464" cy="12699125"/>
              <a:chOff x="0" y="-28575"/>
              <a:chExt cx="4587153" cy="2508469"/>
            </a:xfrm>
          </p:grpSpPr>
          <p:sp>
            <p:nvSpPr>
              <p:cNvPr id="648" name="Google Shape;648;p33"/>
              <p:cNvSpPr/>
              <p:nvPr/>
            </p:nvSpPr>
            <p:spPr>
              <a:xfrm>
                <a:off x="0" y="0"/>
                <a:ext cx="458715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4587153" h="2479894" extrusionOk="0">
                    <a:moveTo>
                      <a:pt x="0" y="0"/>
                    </a:moveTo>
                    <a:lnTo>
                      <a:pt x="4587153" y="0"/>
                    </a:lnTo>
                    <a:lnTo>
                      <a:pt x="458715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</p:sp>
          <p:sp>
            <p:nvSpPr>
              <p:cNvPr id="649" name="Google Shape;649;p3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4AF720E-B256-4EA8-94BC-1135EBD27A38}"/>
              </a:ext>
            </a:extLst>
          </p:cNvPr>
          <p:cNvGrpSpPr/>
          <p:nvPr/>
        </p:nvGrpSpPr>
        <p:grpSpPr>
          <a:xfrm>
            <a:off x="10699910" y="612909"/>
            <a:ext cx="6698626" cy="3479661"/>
            <a:chOff x="0" y="0"/>
            <a:chExt cx="5580000" cy="1606534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B2863CB-2608-48A2-BDB3-D0428BD9742C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580000" cy="1017565"/>
            </a:xfrm>
            <a:prstGeom prst="rect">
              <a:avLst/>
            </a:prstGeom>
          </p:spPr>
        </p:pic>
        <p:sp>
          <p:nvSpPr>
            <p:cNvPr id="44" name="Shape 995">
              <a:extLst>
                <a:ext uri="{FF2B5EF4-FFF2-40B4-BE49-F238E27FC236}">
                  <a16:creationId xmlns:a16="http://schemas.microsoft.com/office/drawing/2014/main" id="{DF3C9420-91B8-4303-AB08-AAD3EF07F7E6}"/>
                </a:ext>
              </a:extLst>
            </p:cNvPr>
            <p:cNvSpPr/>
            <p:nvPr/>
          </p:nvSpPr>
          <p:spPr>
            <a:xfrm>
              <a:off x="6351" y="726351"/>
              <a:ext cx="347294" cy="203302"/>
            </a:xfrm>
            <a:custGeom>
              <a:avLst/>
              <a:gdLst/>
              <a:ahLst/>
              <a:cxnLst/>
              <a:rect l="0" t="0" r="0" b="0"/>
              <a:pathLst>
                <a:path w="347294" h="203302">
                  <a:moveTo>
                    <a:pt x="0" y="203302"/>
                  </a:moveTo>
                  <a:lnTo>
                    <a:pt x="347294" y="203302"/>
                  </a:lnTo>
                  <a:lnTo>
                    <a:pt x="347294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miter lim="100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5" name="Shape 996">
              <a:extLst>
                <a:ext uri="{FF2B5EF4-FFF2-40B4-BE49-F238E27FC236}">
                  <a16:creationId xmlns:a16="http://schemas.microsoft.com/office/drawing/2014/main" id="{BFC4A21C-837C-4BB6-BB28-3227128BD927}"/>
                </a:ext>
              </a:extLst>
            </p:cNvPr>
            <p:cNvSpPr/>
            <p:nvPr/>
          </p:nvSpPr>
          <p:spPr>
            <a:xfrm>
              <a:off x="5226356" y="726351"/>
              <a:ext cx="347294" cy="203302"/>
            </a:xfrm>
            <a:custGeom>
              <a:avLst/>
              <a:gdLst/>
              <a:ahLst/>
              <a:cxnLst/>
              <a:rect l="0" t="0" r="0" b="0"/>
              <a:pathLst>
                <a:path w="347294" h="203302">
                  <a:moveTo>
                    <a:pt x="0" y="203302"/>
                  </a:moveTo>
                  <a:lnTo>
                    <a:pt x="347294" y="203302"/>
                  </a:lnTo>
                  <a:lnTo>
                    <a:pt x="347294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miter lim="100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6" name="Shape 997">
              <a:extLst>
                <a:ext uri="{FF2B5EF4-FFF2-40B4-BE49-F238E27FC236}">
                  <a16:creationId xmlns:a16="http://schemas.microsoft.com/office/drawing/2014/main" id="{514F1F94-0D5C-4C42-9640-FF0A33DF0D02}"/>
                </a:ext>
              </a:extLst>
            </p:cNvPr>
            <p:cNvSpPr/>
            <p:nvPr/>
          </p:nvSpPr>
          <p:spPr>
            <a:xfrm>
              <a:off x="393345" y="726351"/>
              <a:ext cx="4766298" cy="203302"/>
            </a:xfrm>
            <a:custGeom>
              <a:avLst/>
              <a:gdLst/>
              <a:ahLst/>
              <a:cxnLst/>
              <a:rect l="0" t="0" r="0" b="0"/>
              <a:pathLst>
                <a:path w="4766298" h="203302">
                  <a:moveTo>
                    <a:pt x="0" y="203302"/>
                  </a:moveTo>
                  <a:lnTo>
                    <a:pt x="4766298" y="203302"/>
                  </a:lnTo>
                  <a:lnTo>
                    <a:pt x="4766298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miter lim="100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7" name="Shape 998">
              <a:extLst>
                <a:ext uri="{FF2B5EF4-FFF2-40B4-BE49-F238E27FC236}">
                  <a16:creationId xmlns:a16="http://schemas.microsoft.com/office/drawing/2014/main" id="{036C52EE-FD72-4410-8C68-DF0FCB4ECFFD}"/>
                </a:ext>
              </a:extLst>
            </p:cNvPr>
            <p:cNvSpPr/>
            <p:nvPr/>
          </p:nvSpPr>
          <p:spPr>
            <a:xfrm>
              <a:off x="294349" y="1281354"/>
              <a:ext cx="1235304" cy="263296"/>
            </a:xfrm>
            <a:custGeom>
              <a:avLst/>
              <a:gdLst/>
              <a:ahLst/>
              <a:cxnLst/>
              <a:rect l="0" t="0" r="0" b="0"/>
              <a:pathLst>
                <a:path w="1235304" h="263296">
                  <a:moveTo>
                    <a:pt x="0" y="263296"/>
                  </a:moveTo>
                  <a:lnTo>
                    <a:pt x="1235304" y="263296"/>
                  </a:lnTo>
                  <a:lnTo>
                    <a:pt x="1235304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miter lim="100000"/>
            </a:ln>
          </p:spPr>
          <p:style>
            <a:lnRef idx="1">
              <a:srgbClr val="D1222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A764686-ABEB-4318-8EEE-A8EB8E543F05}"/>
                </a:ext>
              </a:extLst>
            </p:cNvPr>
            <p:cNvSpPr/>
            <p:nvPr/>
          </p:nvSpPr>
          <p:spPr>
            <a:xfrm>
              <a:off x="286505" y="1316063"/>
              <a:ext cx="1454972" cy="2438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 algn="l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 b="1" i="1" dirty="0" smtClean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 </a:t>
              </a:r>
              <a:r>
                <a:rPr lang="en-US" sz="1600" b="1" i="1" dirty="0" err="1" smtClean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Nút</a:t>
              </a:r>
              <a:r>
                <a:rPr lang="en-US" sz="1600" b="1" i="1" spc="-55" dirty="0" smtClean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600" b="1" i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về</a:t>
              </a:r>
              <a:r>
                <a:rPr lang="en-US" sz="1600" b="1" i="1" spc="-55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600" b="1" i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trang</a:t>
              </a:r>
              <a:r>
                <a:rPr lang="en-US" sz="1600" b="1" i="1" spc="-55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600" b="1" i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chủ</a:t>
              </a:r>
              <a:endParaRPr lang="en-US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49" name="Shape 1000">
              <a:extLst>
                <a:ext uri="{FF2B5EF4-FFF2-40B4-BE49-F238E27FC236}">
                  <a16:creationId xmlns:a16="http://schemas.microsoft.com/office/drawing/2014/main" id="{BFE4055F-C7A6-4DDD-AE91-D7487835837B}"/>
                </a:ext>
              </a:extLst>
            </p:cNvPr>
            <p:cNvSpPr/>
            <p:nvPr/>
          </p:nvSpPr>
          <p:spPr>
            <a:xfrm>
              <a:off x="2304353" y="1281354"/>
              <a:ext cx="983297" cy="263296"/>
            </a:xfrm>
            <a:custGeom>
              <a:avLst/>
              <a:gdLst/>
              <a:ahLst/>
              <a:cxnLst/>
              <a:rect l="0" t="0" r="0" b="0"/>
              <a:pathLst>
                <a:path w="983297" h="263296">
                  <a:moveTo>
                    <a:pt x="0" y="263296"/>
                  </a:moveTo>
                  <a:lnTo>
                    <a:pt x="983297" y="263296"/>
                  </a:lnTo>
                  <a:lnTo>
                    <a:pt x="983297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miter lim="100000"/>
            </a:ln>
          </p:spPr>
          <p:style>
            <a:lnRef idx="1">
              <a:srgbClr val="D1222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F3F0A61-CF27-4ABB-8711-77342E5CF0C8}"/>
                </a:ext>
              </a:extLst>
            </p:cNvPr>
            <p:cNvSpPr/>
            <p:nvPr/>
          </p:nvSpPr>
          <p:spPr>
            <a:xfrm>
              <a:off x="2206620" y="1325098"/>
              <a:ext cx="1178761" cy="2438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1600" b="1" i="1" spc="-55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chủ</a:t>
              </a:r>
              <a:r>
                <a:rPr lang="en-US" sz="1600" b="1" i="1" spc="-55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đề</a:t>
              </a:r>
              <a:endParaRPr lang="en-US" sz="1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Shape 1002">
              <a:extLst>
                <a:ext uri="{FF2B5EF4-FFF2-40B4-BE49-F238E27FC236}">
                  <a16:creationId xmlns:a16="http://schemas.microsoft.com/office/drawing/2014/main" id="{F5A350F7-C450-4460-B4A4-02B9A84C58A0}"/>
                </a:ext>
              </a:extLst>
            </p:cNvPr>
            <p:cNvSpPr/>
            <p:nvPr/>
          </p:nvSpPr>
          <p:spPr>
            <a:xfrm>
              <a:off x="4056356" y="1281354"/>
              <a:ext cx="1151306" cy="263296"/>
            </a:xfrm>
            <a:custGeom>
              <a:avLst/>
              <a:gdLst/>
              <a:ahLst/>
              <a:cxnLst/>
              <a:rect l="0" t="0" r="0" b="0"/>
              <a:pathLst>
                <a:path w="1151306" h="263296">
                  <a:moveTo>
                    <a:pt x="0" y="263296"/>
                  </a:moveTo>
                  <a:lnTo>
                    <a:pt x="1151306" y="263296"/>
                  </a:lnTo>
                  <a:lnTo>
                    <a:pt x="1151306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miter lim="100000"/>
            </a:ln>
          </p:spPr>
          <p:style>
            <a:lnRef idx="1">
              <a:srgbClr val="D1222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6920E60-7288-42D5-9D2B-35AC933D14C0}"/>
                </a:ext>
              </a:extLst>
            </p:cNvPr>
            <p:cNvSpPr/>
            <p:nvPr/>
          </p:nvSpPr>
          <p:spPr>
            <a:xfrm>
              <a:off x="4003034" y="1362695"/>
              <a:ext cx="1168021" cy="2438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Nút</a:t>
              </a:r>
              <a:r>
                <a:rPr lang="en-US" sz="1800" b="1" i="1" spc="-55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1800" b="1" i="1" spc="-55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kiếm</a:t>
              </a:r>
              <a:endPara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Shape 1004">
              <a:extLst>
                <a:ext uri="{FF2B5EF4-FFF2-40B4-BE49-F238E27FC236}">
                  <a16:creationId xmlns:a16="http://schemas.microsoft.com/office/drawing/2014/main" id="{0F437D5D-2212-4044-B528-FD086E8D15C2}"/>
                </a:ext>
              </a:extLst>
            </p:cNvPr>
            <p:cNvSpPr/>
            <p:nvPr/>
          </p:nvSpPr>
          <p:spPr>
            <a:xfrm>
              <a:off x="2813407" y="996381"/>
              <a:ext cx="0" cy="278625"/>
            </a:xfrm>
            <a:custGeom>
              <a:avLst/>
              <a:gdLst/>
              <a:ahLst/>
              <a:cxnLst/>
              <a:rect l="0" t="0" r="0" b="0"/>
              <a:pathLst>
                <a:path h="278625">
                  <a:moveTo>
                    <a:pt x="0" y="278625"/>
                  </a:moveTo>
                  <a:lnTo>
                    <a:pt x="0" y="0"/>
                  </a:lnTo>
                </a:path>
              </a:pathLst>
            </a:custGeom>
            <a:ln w="12700" cap="flat">
              <a:miter lim="100000"/>
            </a:ln>
          </p:spPr>
          <p:style>
            <a:lnRef idx="1">
              <a:srgbClr val="D1222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4" name="Shape 1005">
              <a:extLst>
                <a:ext uri="{FF2B5EF4-FFF2-40B4-BE49-F238E27FC236}">
                  <a16:creationId xmlns:a16="http://schemas.microsoft.com/office/drawing/2014/main" id="{BFF36DA5-3A2F-4A75-A54A-EF07B4D4B374}"/>
                </a:ext>
              </a:extLst>
            </p:cNvPr>
            <p:cNvSpPr/>
            <p:nvPr/>
          </p:nvSpPr>
          <p:spPr>
            <a:xfrm>
              <a:off x="2780996" y="927004"/>
              <a:ext cx="64821" cy="89065"/>
            </a:xfrm>
            <a:custGeom>
              <a:avLst/>
              <a:gdLst/>
              <a:ahLst/>
              <a:cxnLst/>
              <a:rect l="0" t="0" r="0" b="0"/>
              <a:pathLst>
                <a:path w="64821" h="89065">
                  <a:moveTo>
                    <a:pt x="32410" y="0"/>
                  </a:moveTo>
                  <a:lnTo>
                    <a:pt x="64821" y="89065"/>
                  </a:lnTo>
                  <a:cubicBezTo>
                    <a:pt x="32410" y="69367"/>
                    <a:pt x="0" y="89065"/>
                    <a:pt x="0" y="89065"/>
                  </a:cubicBezTo>
                  <a:lnTo>
                    <a:pt x="32410" y="0"/>
                  </a:lnTo>
                  <a:close/>
                </a:path>
              </a:pathLst>
            </a:custGeom>
            <a:ln w="0" cap="flat">
              <a:miter lim="100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1222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5" name="Shape 1006">
              <a:extLst>
                <a:ext uri="{FF2B5EF4-FFF2-40B4-BE49-F238E27FC236}">
                  <a16:creationId xmlns:a16="http://schemas.microsoft.com/office/drawing/2014/main" id="{FE15A7F4-B2B6-49A9-AFC5-578DF1D2E045}"/>
                </a:ext>
              </a:extLst>
            </p:cNvPr>
            <p:cNvSpPr/>
            <p:nvPr/>
          </p:nvSpPr>
          <p:spPr>
            <a:xfrm>
              <a:off x="185413" y="1005371"/>
              <a:ext cx="732587" cy="272631"/>
            </a:xfrm>
            <a:custGeom>
              <a:avLst/>
              <a:gdLst/>
              <a:ahLst/>
              <a:cxnLst/>
              <a:rect l="0" t="0" r="0" b="0"/>
              <a:pathLst>
                <a:path w="732587" h="272631">
                  <a:moveTo>
                    <a:pt x="732587" y="272631"/>
                  </a:moveTo>
                  <a:lnTo>
                    <a:pt x="732587" y="83630"/>
                  </a:lnTo>
                  <a:lnTo>
                    <a:pt x="0" y="83630"/>
                  </a:lnTo>
                  <a:lnTo>
                    <a:pt x="0" y="0"/>
                  </a:lnTo>
                </a:path>
              </a:pathLst>
            </a:custGeom>
            <a:ln w="12700" cap="flat">
              <a:miter lim="100000"/>
            </a:ln>
          </p:spPr>
          <p:style>
            <a:lnRef idx="1">
              <a:srgbClr val="D1222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6" name="Shape 1007">
              <a:extLst>
                <a:ext uri="{FF2B5EF4-FFF2-40B4-BE49-F238E27FC236}">
                  <a16:creationId xmlns:a16="http://schemas.microsoft.com/office/drawing/2014/main" id="{75CB0A3F-FE50-456C-9A33-F5B0F16173C4}"/>
                </a:ext>
              </a:extLst>
            </p:cNvPr>
            <p:cNvSpPr/>
            <p:nvPr/>
          </p:nvSpPr>
          <p:spPr>
            <a:xfrm>
              <a:off x="152997" y="936001"/>
              <a:ext cx="64821" cy="89052"/>
            </a:xfrm>
            <a:custGeom>
              <a:avLst/>
              <a:gdLst/>
              <a:ahLst/>
              <a:cxnLst/>
              <a:rect l="0" t="0" r="0" b="0"/>
              <a:pathLst>
                <a:path w="64821" h="89052">
                  <a:moveTo>
                    <a:pt x="32410" y="0"/>
                  </a:moveTo>
                  <a:lnTo>
                    <a:pt x="64821" y="89052"/>
                  </a:lnTo>
                  <a:cubicBezTo>
                    <a:pt x="32410" y="69367"/>
                    <a:pt x="0" y="89052"/>
                    <a:pt x="0" y="89052"/>
                  </a:cubicBezTo>
                  <a:lnTo>
                    <a:pt x="32410" y="0"/>
                  </a:lnTo>
                  <a:close/>
                </a:path>
              </a:pathLst>
            </a:custGeom>
            <a:ln w="0" cap="flat">
              <a:miter lim="100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1222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7" name="Shape 1008">
              <a:extLst>
                <a:ext uri="{FF2B5EF4-FFF2-40B4-BE49-F238E27FC236}">
                  <a16:creationId xmlns:a16="http://schemas.microsoft.com/office/drawing/2014/main" id="{92012476-75A6-495E-9008-2B69AEA3A35B}"/>
                </a:ext>
              </a:extLst>
            </p:cNvPr>
            <p:cNvSpPr/>
            <p:nvPr/>
          </p:nvSpPr>
          <p:spPr>
            <a:xfrm>
              <a:off x="4650351" y="1005371"/>
              <a:ext cx="737997" cy="272631"/>
            </a:xfrm>
            <a:custGeom>
              <a:avLst/>
              <a:gdLst/>
              <a:ahLst/>
              <a:cxnLst/>
              <a:rect l="0" t="0" r="0" b="0"/>
              <a:pathLst>
                <a:path w="737997" h="272631">
                  <a:moveTo>
                    <a:pt x="0" y="272631"/>
                  </a:moveTo>
                  <a:lnTo>
                    <a:pt x="0" y="83630"/>
                  </a:lnTo>
                  <a:lnTo>
                    <a:pt x="737997" y="83630"/>
                  </a:lnTo>
                  <a:lnTo>
                    <a:pt x="737997" y="0"/>
                  </a:lnTo>
                </a:path>
              </a:pathLst>
            </a:custGeom>
            <a:ln w="12700" cap="flat">
              <a:miter lim="100000"/>
            </a:ln>
          </p:spPr>
          <p:style>
            <a:lnRef idx="1">
              <a:srgbClr val="D1222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8" name="Shape 1009">
              <a:extLst>
                <a:ext uri="{FF2B5EF4-FFF2-40B4-BE49-F238E27FC236}">
                  <a16:creationId xmlns:a16="http://schemas.microsoft.com/office/drawing/2014/main" id="{833E627B-EF3E-44B3-8AB6-365DB688226D}"/>
                </a:ext>
              </a:extLst>
            </p:cNvPr>
            <p:cNvSpPr/>
            <p:nvPr/>
          </p:nvSpPr>
          <p:spPr>
            <a:xfrm>
              <a:off x="5355939" y="936001"/>
              <a:ext cx="64821" cy="89052"/>
            </a:xfrm>
            <a:custGeom>
              <a:avLst/>
              <a:gdLst/>
              <a:ahLst/>
              <a:cxnLst/>
              <a:rect l="0" t="0" r="0" b="0"/>
              <a:pathLst>
                <a:path w="64821" h="89052">
                  <a:moveTo>
                    <a:pt x="32410" y="0"/>
                  </a:moveTo>
                  <a:lnTo>
                    <a:pt x="64821" y="89052"/>
                  </a:lnTo>
                  <a:cubicBezTo>
                    <a:pt x="64821" y="89052"/>
                    <a:pt x="32410" y="69367"/>
                    <a:pt x="0" y="89052"/>
                  </a:cubicBezTo>
                  <a:lnTo>
                    <a:pt x="32410" y="0"/>
                  </a:lnTo>
                  <a:close/>
                </a:path>
              </a:pathLst>
            </a:custGeom>
            <a:ln w="0" cap="flat">
              <a:miter lim="100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1222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61" name="Google Shape;338;p21">
            <a:extLst>
              <a:ext uri="{FF2B5EF4-FFF2-40B4-BE49-F238E27FC236}">
                <a16:creationId xmlns:a16="http://schemas.microsoft.com/office/drawing/2014/main" id="{AAAE6F7B-A0F5-40F7-8E9B-9284C5965D3E}"/>
              </a:ext>
            </a:extLst>
          </p:cNvPr>
          <p:cNvSpPr txBox="1"/>
          <p:nvPr/>
        </p:nvSpPr>
        <p:spPr>
          <a:xfrm>
            <a:off x="10690156" y="4362202"/>
            <a:ext cx="6067083" cy="989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i="1" dirty="0" err="1">
                <a:solidFill>
                  <a:srgbClr val="FF0000"/>
                </a:solidFill>
                <a:latin typeface="+mj-lt"/>
              </a:rPr>
              <a:t>Hình</a:t>
            </a: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 4. </a:t>
            </a:r>
            <a:r>
              <a:rPr lang="vi-VN" sz="2400" b="1" i="1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i="1" dirty="0" err="1">
                <a:solidFill>
                  <a:srgbClr val="FF0000"/>
                </a:solidFill>
                <a:latin typeface="+mj-lt"/>
              </a:rPr>
              <a:t>chủ</a:t>
            </a: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i="1" dirty="0" err="1">
                <a:solidFill>
                  <a:srgbClr val="FF0000"/>
                </a:solidFill>
                <a:latin typeface="+mj-lt"/>
              </a:rPr>
              <a:t>đề</a:t>
            </a: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i="1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i="1" dirty="0" err="1">
                <a:solidFill>
                  <a:srgbClr val="FF0000"/>
                </a:solidFill>
                <a:latin typeface="+mj-lt"/>
              </a:rPr>
              <a:t>Website</a:t>
            </a: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i="1" dirty="0" err="1">
                <a:solidFill>
                  <a:srgbClr val="FF0000"/>
                </a:solidFill>
                <a:latin typeface="+mj-lt"/>
              </a:rPr>
              <a:t>báo</a:t>
            </a: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i="1" dirty="0" err="1">
                <a:solidFill>
                  <a:srgbClr val="FF0000"/>
                </a:solidFill>
                <a:latin typeface="+mj-lt"/>
              </a:rPr>
              <a:t>Thiếu</a:t>
            </a: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 niên </a:t>
            </a:r>
            <a:r>
              <a:rPr lang="vi-VN" sz="2400" b="1" i="1" dirty="0" err="1">
                <a:solidFill>
                  <a:srgbClr val="FF0000"/>
                </a:solidFill>
                <a:latin typeface="+mj-lt"/>
              </a:rPr>
              <a:t>Tiền</a:t>
            </a: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 phong </a:t>
            </a:r>
            <a:r>
              <a:rPr lang="vi-VN" sz="2400" b="1" i="1" dirty="0" err="1">
                <a:solidFill>
                  <a:srgbClr val="FF0000"/>
                </a:solidFill>
                <a:latin typeface="+mj-lt"/>
              </a:rPr>
              <a:t>và</a:t>
            </a: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 Nhi </a:t>
            </a:r>
            <a:r>
              <a:rPr lang="vi-VN" sz="2400" b="1" i="1" dirty="0" err="1">
                <a:solidFill>
                  <a:srgbClr val="FF0000"/>
                </a:solidFill>
                <a:latin typeface="+mj-lt"/>
              </a:rPr>
              <a:t>đồng</a:t>
            </a:r>
            <a:endParaRPr sz="2400" b="1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9E707FEE-E14D-4899-BEA9-5109547D4B4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5576" y="335080"/>
            <a:ext cx="1021462" cy="792986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970177DD-302E-46AC-A027-B71CA6A910FD}"/>
              </a:ext>
            </a:extLst>
          </p:cNvPr>
          <p:cNvSpPr txBox="1"/>
          <p:nvPr/>
        </p:nvSpPr>
        <p:spPr>
          <a:xfrm>
            <a:off x="540662" y="434807"/>
            <a:ext cx="970536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chủ của website báo 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Thiếu niên Tiền phong và Nhi đồng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(Hình 4) hiển thị thông tin theo các chủ đề như Chuyển động, Học đường, Giải trí, giúp người dùng dễ dàng tìm kiếm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xem thông tin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phim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niên, em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Phim.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5427F3A-9639-4A3A-B34C-47646597A8D5}"/>
              </a:ext>
            </a:extLst>
          </p:cNvPr>
          <p:cNvGrpSpPr/>
          <p:nvPr/>
        </p:nvGrpSpPr>
        <p:grpSpPr>
          <a:xfrm>
            <a:off x="10895709" y="6614324"/>
            <a:ext cx="6691003" cy="1370381"/>
            <a:chOff x="0" y="0"/>
            <a:chExt cx="2953516" cy="880739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6214352B-72A8-42EF-A4CA-90C56FA7808A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2953509" cy="880738"/>
            </a:xfrm>
            <a:prstGeom prst="rect">
              <a:avLst/>
            </a:prstGeom>
          </p:spPr>
        </p:pic>
        <p:sp>
          <p:nvSpPr>
            <p:cNvPr id="67" name="Shape 1014">
              <a:extLst>
                <a:ext uri="{FF2B5EF4-FFF2-40B4-BE49-F238E27FC236}">
                  <a16:creationId xmlns:a16="http://schemas.microsoft.com/office/drawing/2014/main" id="{6706CE06-F1F1-48B4-B480-28ACD7D0E85E}"/>
                </a:ext>
              </a:extLst>
            </p:cNvPr>
            <p:cNvSpPr/>
            <p:nvPr/>
          </p:nvSpPr>
          <p:spPr>
            <a:xfrm>
              <a:off x="4" y="7"/>
              <a:ext cx="2953512" cy="880732"/>
            </a:xfrm>
            <a:custGeom>
              <a:avLst/>
              <a:gdLst/>
              <a:ahLst/>
              <a:cxnLst/>
              <a:rect l="0" t="0" r="0" b="0"/>
              <a:pathLst>
                <a:path w="2953512" h="880732">
                  <a:moveTo>
                    <a:pt x="0" y="880732"/>
                  </a:moveTo>
                  <a:lnTo>
                    <a:pt x="2953512" y="880732"/>
                  </a:lnTo>
                  <a:lnTo>
                    <a:pt x="2953512" y="0"/>
                  </a:lnTo>
                  <a:lnTo>
                    <a:pt x="0" y="0"/>
                  </a:lnTo>
                  <a:close/>
                </a:path>
              </a:pathLst>
            </a:custGeom>
            <a:ln w="5982" cap="flat">
              <a:miter lim="100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68" name="Google Shape;338;p21">
            <a:extLst>
              <a:ext uri="{FF2B5EF4-FFF2-40B4-BE49-F238E27FC236}">
                <a16:creationId xmlns:a16="http://schemas.microsoft.com/office/drawing/2014/main" id="{20186D95-A161-444B-BF23-0EFB12A8A955}"/>
              </a:ext>
            </a:extLst>
          </p:cNvPr>
          <p:cNvSpPr txBox="1"/>
          <p:nvPr/>
        </p:nvSpPr>
        <p:spPr>
          <a:xfrm>
            <a:off x="10917601" y="8225580"/>
            <a:ext cx="6067083" cy="989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i="1" dirty="0" err="1">
                <a:solidFill>
                  <a:srgbClr val="FF0000"/>
                </a:solidFill>
                <a:latin typeface="+mj-lt"/>
              </a:rPr>
              <a:t>Hình</a:t>
            </a: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 5. Ô </a:t>
            </a:r>
            <a:r>
              <a:rPr lang="vi-VN" sz="2400" b="1" i="1" dirty="0" err="1">
                <a:solidFill>
                  <a:srgbClr val="FF0000"/>
                </a:solidFill>
                <a:latin typeface="+mj-lt"/>
              </a:rPr>
              <a:t>tìm</a:t>
            </a: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i="1" dirty="0" err="1">
                <a:solidFill>
                  <a:srgbClr val="FF0000"/>
                </a:solidFill>
                <a:latin typeface="+mj-lt"/>
              </a:rPr>
              <a:t>kiếm</a:t>
            </a: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 trên </a:t>
            </a:r>
            <a:r>
              <a:rPr lang="vi-VN" sz="2400" b="1" i="1" dirty="0" err="1">
                <a:solidFill>
                  <a:srgbClr val="FF0000"/>
                </a:solidFill>
                <a:latin typeface="+mj-lt"/>
              </a:rPr>
              <a:t>Website</a:t>
            </a: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i="1" dirty="0" err="1">
                <a:solidFill>
                  <a:srgbClr val="FF0000"/>
                </a:solidFill>
                <a:latin typeface="+mj-lt"/>
              </a:rPr>
              <a:t>báo</a:t>
            </a: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i="1" dirty="0" err="1">
                <a:solidFill>
                  <a:srgbClr val="FF0000"/>
                </a:solidFill>
                <a:latin typeface="+mj-lt"/>
              </a:rPr>
              <a:t>Thiếu</a:t>
            </a: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 niên </a:t>
            </a:r>
            <a:r>
              <a:rPr lang="vi-VN" sz="2400" b="1" i="1" dirty="0" err="1">
                <a:solidFill>
                  <a:srgbClr val="FF0000"/>
                </a:solidFill>
                <a:latin typeface="+mj-lt"/>
              </a:rPr>
              <a:t>Tiền</a:t>
            </a: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 phong </a:t>
            </a:r>
            <a:r>
              <a:rPr lang="vi-VN" sz="2400" b="1" i="1" dirty="0" err="1">
                <a:solidFill>
                  <a:srgbClr val="FF0000"/>
                </a:solidFill>
                <a:latin typeface="+mj-lt"/>
              </a:rPr>
              <a:t>và</a:t>
            </a: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 Nhi </a:t>
            </a:r>
            <a:r>
              <a:rPr lang="vi-VN" sz="2400" b="1" i="1" dirty="0" err="1">
                <a:solidFill>
                  <a:srgbClr val="FF0000"/>
                </a:solidFill>
                <a:latin typeface="+mj-lt"/>
              </a:rPr>
              <a:t>đồng</a:t>
            </a:r>
            <a:endParaRPr sz="2400" b="1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6808E75-01AD-4A44-8358-67AB613EA04E}"/>
              </a:ext>
            </a:extLst>
          </p:cNvPr>
          <p:cNvSpPr txBox="1"/>
          <p:nvPr/>
        </p:nvSpPr>
        <p:spPr>
          <a:xfrm>
            <a:off x="625306" y="4326402"/>
            <a:ext cx="988332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 err="1">
                <a:latin typeface="+mj-lt"/>
              </a:rPr>
              <a:t>Website</a:t>
            </a:r>
            <a:r>
              <a:rPr lang="vi-VN" sz="3200" dirty="0">
                <a:latin typeface="+mj-lt"/>
              </a:rPr>
              <a:t> cung </a:t>
            </a:r>
            <a:r>
              <a:rPr lang="vi-VN" sz="3200" dirty="0" err="1">
                <a:latin typeface="+mj-lt"/>
              </a:rPr>
              <a:t>cấp</a:t>
            </a:r>
            <a:r>
              <a:rPr lang="vi-VN" sz="3200" dirty="0">
                <a:latin typeface="+mj-lt"/>
              </a:rPr>
              <a:t> công </a:t>
            </a:r>
            <a:r>
              <a:rPr lang="vi-VN" sz="3200" dirty="0" err="1">
                <a:latin typeface="+mj-lt"/>
              </a:rPr>
              <a:t>cụ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tìm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kiếm</a:t>
            </a:r>
            <a:r>
              <a:rPr lang="vi-VN" sz="3200" dirty="0">
                <a:latin typeface="+mj-lt"/>
              </a:rPr>
              <a:t> thông tin </a:t>
            </a:r>
            <a:r>
              <a:rPr lang="vi-VN" sz="3200" dirty="0" err="1">
                <a:latin typeface="+mj-lt"/>
              </a:rPr>
              <a:t>bằng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nút</a:t>
            </a:r>
            <a:r>
              <a:rPr lang="vi-VN" sz="3200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tìm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kiếm</a:t>
            </a:r>
            <a:r>
              <a:rPr lang="vi-VN" sz="3200" dirty="0">
                <a:latin typeface="+mj-lt"/>
              </a:rPr>
              <a:t>. Em </a:t>
            </a:r>
            <a:r>
              <a:rPr lang="vi-VN" sz="3200" dirty="0" err="1">
                <a:latin typeface="+mj-lt"/>
              </a:rPr>
              <a:t>có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thể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nhấp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chuột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vào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nút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tìm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kiếm</a:t>
            </a:r>
            <a:r>
              <a:rPr lang="vi-VN" sz="3200" dirty="0">
                <a:latin typeface="+mj-lt"/>
              </a:rPr>
              <a:t> trên trang </a:t>
            </a:r>
            <a:r>
              <a:rPr lang="vi-VN" sz="3200" dirty="0" err="1">
                <a:latin typeface="+mj-lt"/>
              </a:rPr>
              <a:t>chủ</a:t>
            </a:r>
            <a:r>
              <a:rPr lang="vi-VN" sz="3200" dirty="0">
                <a:latin typeface="+mj-lt"/>
              </a:rPr>
              <a:t> (</a:t>
            </a:r>
            <a:r>
              <a:rPr lang="vi-VN" sz="3200" dirty="0" err="1">
                <a:latin typeface="+mj-lt"/>
              </a:rPr>
              <a:t>Hình</a:t>
            </a:r>
            <a:r>
              <a:rPr lang="vi-VN" sz="3200" dirty="0">
                <a:latin typeface="+mj-lt"/>
              </a:rPr>
              <a:t> 4), sau </a:t>
            </a:r>
            <a:r>
              <a:rPr lang="vi-VN" sz="3200" dirty="0" err="1">
                <a:latin typeface="+mj-lt"/>
              </a:rPr>
              <a:t>đó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nhập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từ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khoá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vào</a:t>
            </a:r>
            <a:r>
              <a:rPr lang="vi-VN" sz="3200" dirty="0">
                <a:latin typeface="+mj-lt"/>
              </a:rPr>
              <a:t> ô </a:t>
            </a:r>
            <a:r>
              <a:rPr lang="vi-VN" sz="3200" dirty="0" err="1">
                <a:latin typeface="+mj-lt"/>
              </a:rPr>
              <a:t>tìm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kiếm</a:t>
            </a:r>
            <a:r>
              <a:rPr lang="vi-VN" sz="3200" dirty="0">
                <a:latin typeface="+mj-lt"/>
              </a:rPr>
              <a:t> (</a:t>
            </a:r>
            <a:r>
              <a:rPr lang="vi-VN" sz="3200" dirty="0" err="1">
                <a:latin typeface="+mj-lt"/>
              </a:rPr>
              <a:t>Hình</a:t>
            </a:r>
            <a:r>
              <a:rPr lang="vi-VN" sz="3200" dirty="0">
                <a:latin typeface="+mj-lt"/>
              </a:rPr>
              <a:t> 5) </a:t>
            </a:r>
            <a:r>
              <a:rPr lang="vi-VN" sz="3200" dirty="0" err="1">
                <a:latin typeface="+mj-lt"/>
              </a:rPr>
              <a:t>và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nhấp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chuột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vào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nút</a:t>
            </a:r>
            <a:r>
              <a:rPr lang="vi-VN" sz="3200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Tìm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kiếm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để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thực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hiện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tìm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kiếm</a:t>
            </a:r>
            <a:r>
              <a:rPr lang="vi-VN" sz="3200" dirty="0">
                <a:latin typeface="+mj-lt"/>
              </a:rPr>
              <a:t> thông tin trong </a:t>
            </a:r>
            <a:r>
              <a:rPr lang="vi-VN" sz="3200" dirty="0" err="1">
                <a:latin typeface="+mj-lt"/>
              </a:rPr>
              <a:t>website</a:t>
            </a:r>
            <a:r>
              <a:rPr lang="vi-VN" sz="3200" dirty="0">
                <a:latin typeface="+mj-lt"/>
              </a:rPr>
              <a:t>.</a:t>
            </a:r>
            <a:endParaRPr lang="en-US" sz="32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1" name="Google Shape;338;p21">
            <a:extLst>
              <a:ext uri="{FF2B5EF4-FFF2-40B4-BE49-F238E27FC236}">
                <a16:creationId xmlns:a16="http://schemas.microsoft.com/office/drawing/2014/main" id="{95EDEB0D-F7E1-43AE-B77D-72D30021F1D1}"/>
              </a:ext>
            </a:extLst>
          </p:cNvPr>
          <p:cNvSpPr txBox="1"/>
          <p:nvPr/>
        </p:nvSpPr>
        <p:spPr>
          <a:xfrm>
            <a:off x="-388817" y="6763510"/>
            <a:ext cx="9106006" cy="1979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•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ngôi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</a:p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•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trang.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Shape 982">
            <a:extLst>
              <a:ext uri="{FF2B5EF4-FFF2-40B4-BE49-F238E27FC236}">
                <a16:creationId xmlns:a16="http://schemas.microsoft.com/office/drawing/2014/main" id="{5CA28062-CA0E-415E-85B4-1C316455BB62}"/>
              </a:ext>
            </a:extLst>
          </p:cNvPr>
          <p:cNvSpPr/>
          <p:nvPr/>
        </p:nvSpPr>
        <p:spPr>
          <a:xfrm>
            <a:off x="8454106" y="6940103"/>
            <a:ext cx="526167" cy="462808"/>
          </a:xfrm>
          <a:custGeom>
            <a:avLst/>
            <a:gdLst/>
            <a:ahLst/>
            <a:cxnLst/>
            <a:rect l="0" t="0" r="0" b="0"/>
            <a:pathLst>
              <a:path w="210312" h="203302">
                <a:moveTo>
                  <a:pt x="31547" y="106909"/>
                </a:moveTo>
                <a:lnTo>
                  <a:pt x="0" y="106909"/>
                </a:lnTo>
                <a:lnTo>
                  <a:pt x="101651" y="0"/>
                </a:lnTo>
                <a:lnTo>
                  <a:pt x="210312" y="105156"/>
                </a:lnTo>
                <a:lnTo>
                  <a:pt x="173508" y="105156"/>
                </a:lnTo>
                <a:lnTo>
                  <a:pt x="173508" y="203302"/>
                </a:lnTo>
                <a:lnTo>
                  <a:pt x="122682" y="203302"/>
                </a:lnTo>
                <a:lnTo>
                  <a:pt x="122682" y="145466"/>
                </a:lnTo>
                <a:lnTo>
                  <a:pt x="80620" y="145466"/>
                </a:lnTo>
                <a:lnTo>
                  <a:pt x="80620" y="203302"/>
                </a:lnTo>
                <a:lnTo>
                  <a:pt x="31331" y="203302"/>
                </a:lnTo>
                <a:lnTo>
                  <a:pt x="31547" y="106909"/>
                </a:lnTo>
                <a:close/>
              </a:path>
            </a:pathLst>
          </a:custGeom>
          <a:ln w="17145" cap="rnd">
            <a:round/>
          </a:ln>
        </p:spPr>
        <p:style>
          <a:lnRef idx="1">
            <a:srgbClr val="000000"/>
          </a:lnRef>
          <a:fillRef idx="0">
            <a:srgbClr val="000000">
              <a:alpha val="0"/>
            </a:srgbClr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 sz="1600"/>
          </a:p>
        </p:txBody>
      </p:sp>
      <p:sp>
        <p:nvSpPr>
          <p:cNvPr id="73" name="Shape 987">
            <a:extLst>
              <a:ext uri="{FF2B5EF4-FFF2-40B4-BE49-F238E27FC236}">
                <a16:creationId xmlns:a16="http://schemas.microsoft.com/office/drawing/2014/main" id="{F1B32299-4686-4711-822E-843BBEAF3B0B}"/>
              </a:ext>
            </a:extLst>
          </p:cNvPr>
          <p:cNvSpPr/>
          <p:nvPr/>
        </p:nvSpPr>
        <p:spPr>
          <a:xfrm>
            <a:off x="8177771" y="7521897"/>
            <a:ext cx="351160" cy="462808"/>
          </a:xfrm>
          <a:custGeom>
            <a:avLst/>
            <a:gdLst/>
            <a:ahLst/>
            <a:cxnLst/>
            <a:rect l="0" t="0" r="0" b="0"/>
            <a:pathLst>
              <a:path w="128925" h="193104">
                <a:moveTo>
                  <a:pt x="664" y="0"/>
                </a:moveTo>
                <a:cubicBezTo>
                  <a:pt x="16944" y="0"/>
                  <a:pt x="33225" y="6235"/>
                  <a:pt x="45703" y="18707"/>
                </a:cubicBezTo>
                <a:cubicBezTo>
                  <a:pt x="67775" y="42214"/>
                  <a:pt x="69312" y="76759"/>
                  <a:pt x="52548" y="101714"/>
                </a:cubicBezTo>
                <a:lnTo>
                  <a:pt x="63800" y="111417"/>
                </a:lnTo>
                <a:lnTo>
                  <a:pt x="70645" y="107226"/>
                </a:lnTo>
                <a:lnTo>
                  <a:pt x="128925" y="165392"/>
                </a:lnTo>
                <a:cubicBezTo>
                  <a:pt x="128925" y="165392"/>
                  <a:pt x="128925" y="175006"/>
                  <a:pt x="121852" y="183388"/>
                </a:cubicBezTo>
                <a:cubicBezTo>
                  <a:pt x="113698" y="193104"/>
                  <a:pt x="101112" y="191783"/>
                  <a:pt x="101112" y="191783"/>
                </a:cubicBezTo>
                <a:lnTo>
                  <a:pt x="42832" y="134938"/>
                </a:lnTo>
                <a:lnTo>
                  <a:pt x="48573" y="126657"/>
                </a:lnTo>
                <a:lnTo>
                  <a:pt x="37308" y="115621"/>
                </a:lnTo>
                <a:cubicBezTo>
                  <a:pt x="31072" y="120117"/>
                  <a:pt x="24229" y="123317"/>
                  <a:pt x="17128" y="125240"/>
                </a:cubicBezTo>
                <a:lnTo>
                  <a:pt x="0" y="126788"/>
                </a:lnTo>
                <a:lnTo>
                  <a:pt x="0" y="113547"/>
                </a:lnTo>
                <a:lnTo>
                  <a:pt x="18363" y="109925"/>
                </a:lnTo>
                <a:cubicBezTo>
                  <a:pt x="24254" y="107511"/>
                  <a:pt x="29799" y="103889"/>
                  <a:pt x="34653" y="99060"/>
                </a:cubicBezTo>
                <a:cubicBezTo>
                  <a:pt x="54085" y="79642"/>
                  <a:pt x="54085" y="49175"/>
                  <a:pt x="34653" y="29743"/>
                </a:cubicBezTo>
                <a:cubicBezTo>
                  <a:pt x="24944" y="20085"/>
                  <a:pt x="12473" y="15256"/>
                  <a:pt x="0" y="15256"/>
                </a:cubicBezTo>
                <a:lnTo>
                  <a:pt x="0" y="129"/>
                </a:lnTo>
                <a:lnTo>
                  <a:pt x="664" y="0"/>
                </a:lnTo>
                <a:close/>
              </a:path>
            </a:pathLst>
          </a:custGeom>
          <a:ln w="0" cap="rnd">
            <a:round/>
          </a:ln>
        </p:spPr>
        <p:style>
          <a:lnRef idx="0">
            <a:srgbClr val="000000">
              <a:alpha val="0"/>
            </a:srgbClr>
          </a:lnRef>
          <a:fillRef idx="1">
            <a:srgbClr val="000000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 sz="1600"/>
          </a:p>
        </p:txBody>
      </p:sp>
      <p:sp>
        <p:nvSpPr>
          <p:cNvPr id="74" name="Shape 986">
            <a:extLst>
              <a:ext uri="{FF2B5EF4-FFF2-40B4-BE49-F238E27FC236}">
                <a16:creationId xmlns:a16="http://schemas.microsoft.com/office/drawing/2014/main" id="{69747B0A-4A7A-4A0E-9771-CA619AA6441B}"/>
              </a:ext>
            </a:extLst>
          </p:cNvPr>
          <p:cNvSpPr/>
          <p:nvPr/>
        </p:nvSpPr>
        <p:spPr>
          <a:xfrm>
            <a:off x="8021368" y="7521896"/>
            <a:ext cx="190052" cy="298734"/>
          </a:xfrm>
          <a:custGeom>
            <a:avLst/>
            <a:gdLst/>
            <a:ahLst/>
            <a:cxnLst/>
            <a:rect l="0" t="0" r="0" b="0"/>
            <a:pathLst>
              <a:path w="63082" h="127075">
                <a:moveTo>
                  <a:pt x="63082" y="0"/>
                </a:moveTo>
                <a:lnTo>
                  <a:pt x="63082" y="15126"/>
                </a:lnTo>
                <a:cubicBezTo>
                  <a:pt x="50609" y="15126"/>
                  <a:pt x="38135" y="19955"/>
                  <a:pt x="28419" y="29614"/>
                </a:cubicBezTo>
                <a:cubicBezTo>
                  <a:pt x="9001" y="49045"/>
                  <a:pt x="9001" y="79512"/>
                  <a:pt x="28419" y="98930"/>
                </a:cubicBezTo>
                <a:cubicBezTo>
                  <a:pt x="38135" y="108589"/>
                  <a:pt x="50609" y="113418"/>
                  <a:pt x="63082" y="113418"/>
                </a:cubicBezTo>
                <a:lnTo>
                  <a:pt x="63082" y="113418"/>
                </a:lnTo>
                <a:lnTo>
                  <a:pt x="63082" y="126659"/>
                </a:lnTo>
                <a:lnTo>
                  <a:pt x="58477" y="127075"/>
                </a:lnTo>
                <a:cubicBezTo>
                  <a:pt x="43935" y="125861"/>
                  <a:pt x="29752" y="119624"/>
                  <a:pt x="18716" y="108531"/>
                </a:cubicBezTo>
                <a:cubicBezTo>
                  <a:pt x="12478" y="102325"/>
                  <a:pt x="7798" y="95159"/>
                  <a:pt x="4679" y="87511"/>
                </a:cubicBezTo>
                <a:lnTo>
                  <a:pt x="0" y="63604"/>
                </a:lnTo>
                <a:lnTo>
                  <a:pt x="0" y="63601"/>
                </a:lnTo>
                <a:lnTo>
                  <a:pt x="4679" y="39670"/>
                </a:lnTo>
                <a:cubicBezTo>
                  <a:pt x="7798" y="32007"/>
                  <a:pt x="12478" y="24816"/>
                  <a:pt x="18716" y="18578"/>
                </a:cubicBezTo>
                <a:cubicBezTo>
                  <a:pt x="24952" y="12342"/>
                  <a:pt x="32140" y="7665"/>
                  <a:pt x="39803" y="4547"/>
                </a:cubicBezTo>
                <a:lnTo>
                  <a:pt x="63082" y="0"/>
                </a:lnTo>
                <a:close/>
              </a:path>
            </a:pathLst>
          </a:custGeom>
          <a:ln w="0" cap="rnd">
            <a:round/>
          </a:ln>
        </p:spPr>
        <p:style>
          <a:lnRef idx="0">
            <a:srgbClr val="000000">
              <a:alpha val="0"/>
            </a:srgbClr>
          </a:lnRef>
          <a:fillRef idx="1">
            <a:srgbClr val="000000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15096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4" grpId="0"/>
      <p:bldP spid="71" grpId="0"/>
      <p:bldP spid="72" grpId="0" animBg="1"/>
      <p:bldP spid="73" grpId="0" animBg="1"/>
      <p:bldP spid="7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A6CB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402"/>
            <a:ext cx="18288000" cy="10287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74B82EB-D2BB-47E9-A08A-41BAB495A26D}"/>
              </a:ext>
            </a:extLst>
          </p:cNvPr>
          <p:cNvGrpSpPr/>
          <p:nvPr/>
        </p:nvGrpSpPr>
        <p:grpSpPr>
          <a:xfrm>
            <a:off x="992005" y="391698"/>
            <a:ext cx="15690716" cy="3029193"/>
            <a:chOff x="487611" y="132261"/>
            <a:chExt cx="5267072" cy="1005338"/>
          </a:xfrm>
        </p:grpSpPr>
        <p:sp>
          <p:nvSpPr>
            <p:cNvPr id="20" name="Shape 97894">
              <a:extLst>
                <a:ext uri="{FF2B5EF4-FFF2-40B4-BE49-F238E27FC236}">
                  <a16:creationId xmlns:a16="http://schemas.microsoft.com/office/drawing/2014/main" id="{F770C795-136C-4ACF-9335-790E3A79DDD4}"/>
                </a:ext>
              </a:extLst>
            </p:cNvPr>
            <p:cNvSpPr/>
            <p:nvPr/>
          </p:nvSpPr>
          <p:spPr>
            <a:xfrm>
              <a:off x="605093" y="207959"/>
              <a:ext cx="5149590" cy="929640"/>
            </a:xfrm>
            <a:custGeom>
              <a:avLst/>
              <a:gdLst/>
              <a:ahLst/>
              <a:cxnLst/>
              <a:rect l="0" t="0" r="0" b="0"/>
              <a:pathLst>
                <a:path w="5149590" h="929640">
                  <a:moveTo>
                    <a:pt x="0" y="0"/>
                  </a:moveTo>
                  <a:lnTo>
                    <a:pt x="5149590" y="0"/>
                  </a:lnTo>
                  <a:lnTo>
                    <a:pt x="5149590" y="929640"/>
                  </a:lnTo>
                  <a:lnTo>
                    <a:pt x="0" y="92964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>
                <a:alpha val="18823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3200"/>
            </a:p>
          </p:txBody>
        </p:sp>
        <p:sp>
          <p:nvSpPr>
            <p:cNvPr id="21" name="Shape 1030">
              <a:extLst>
                <a:ext uri="{FF2B5EF4-FFF2-40B4-BE49-F238E27FC236}">
                  <a16:creationId xmlns:a16="http://schemas.microsoft.com/office/drawing/2014/main" id="{D9B0C284-E00A-4D7E-AD87-2A750214508A}"/>
                </a:ext>
              </a:extLst>
            </p:cNvPr>
            <p:cNvSpPr/>
            <p:nvPr/>
          </p:nvSpPr>
          <p:spPr>
            <a:xfrm>
              <a:off x="487611" y="154841"/>
              <a:ext cx="5122596" cy="902995"/>
            </a:xfrm>
            <a:custGeom>
              <a:avLst/>
              <a:gdLst/>
              <a:ahLst/>
              <a:cxnLst/>
              <a:rect l="0" t="0" r="0" b="0"/>
              <a:pathLst>
                <a:path w="5122596" h="902995">
                  <a:moveTo>
                    <a:pt x="108001" y="0"/>
                  </a:moveTo>
                  <a:lnTo>
                    <a:pt x="5014595" y="0"/>
                  </a:lnTo>
                  <a:cubicBezTo>
                    <a:pt x="5122596" y="0"/>
                    <a:pt x="5122596" y="108001"/>
                    <a:pt x="5122596" y="108001"/>
                  </a:cubicBezTo>
                  <a:lnTo>
                    <a:pt x="5122596" y="794995"/>
                  </a:lnTo>
                  <a:cubicBezTo>
                    <a:pt x="5122596" y="902995"/>
                    <a:pt x="5014595" y="902995"/>
                    <a:pt x="5014595" y="902995"/>
                  </a:cubicBezTo>
                  <a:lnTo>
                    <a:pt x="108001" y="902995"/>
                  </a:lnTo>
                  <a:cubicBezTo>
                    <a:pt x="0" y="902995"/>
                    <a:pt x="0" y="794995"/>
                    <a:pt x="0" y="794995"/>
                  </a:cubicBezTo>
                  <a:lnTo>
                    <a:pt x="0" y="108001"/>
                  </a:lnTo>
                  <a:cubicBezTo>
                    <a:pt x="0" y="0"/>
                    <a:pt x="108001" y="0"/>
                    <a:pt x="10800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1F3F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3200"/>
            </a:p>
          </p:txBody>
        </p:sp>
        <p:sp>
          <p:nvSpPr>
            <p:cNvPr id="22" name="Shape 1031">
              <a:extLst>
                <a:ext uri="{FF2B5EF4-FFF2-40B4-BE49-F238E27FC236}">
                  <a16:creationId xmlns:a16="http://schemas.microsoft.com/office/drawing/2014/main" id="{56D7130F-D46B-47E0-9270-C64AEA6B55C5}"/>
                </a:ext>
              </a:extLst>
            </p:cNvPr>
            <p:cNvSpPr/>
            <p:nvPr/>
          </p:nvSpPr>
          <p:spPr>
            <a:xfrm>
              <a:off x="532224" y="146231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50254" y="0"/>
                  </a:moveTo>
                  <a:cubicBezTo>
                    <a:pt x="28778" y="10986"/>
                    <a:pt x="7493" y="30607"/>
                    <a:pt x="0" y="65672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3200"/>
            </a:p>
          </p:txBody>
        </p:sp>
        <p:sp>
          <p:nvSpPr>
            <p:cNvPr id="23" name="Shape 1032">
              <a:extLst>
                <a:ext uri="{FF2B5EF4-FFF2-40B4-BE49-F238E27FC236}">
                  <a16:creationId xmlns:a16="http://schemas.microsoft.com/office/drawing/2014/main" id="{FD7890B9-0A0D-47CA-86CB-B5E3902CBF88}"/>
                </a:ext>
              </a:extLst>
            </p:cNvPr>
            <p:cNvSpPr/>
            <p:nvPr/>
          </p:nvSpPr>
          <p:spPr>
            <a:xfrm>
              <a:off x="529399" y="289334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0"/>
                  </a:moveTo>
                  <a:lnTo>
                    <a:pt x="0" y="613385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3200"/>
            </a:p>
          </p:txBody>
        </p:sp>
        <p:sp>
          <p:nvSpPr>
            <p:cNvPr id="24" name="Shape 1033">
              <a:extLst>
                <a:ext uri="{FF2B5EF4-FFF2-40B4-BE49-F238E27FC236}">
                  <a16:creationId xmlns:a16="http://schemas.microsoft.com/office/drawing/2014/main" id="{5E29533C-9964-4B47-B32E-610DF6A40561}"/>
                </a:ext>
              </a:extLst>
            </p:cNvPr>
            <p:cNvSpPr/>
            <p:nvPr/>
          </p:nvSpPr>
          <p:spPr>
            <a:xfrm>
              <a:off x="543366" y="982179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0" y="0"/>
                  </a:moveTo>
                  <a:cubicBezTo>
                    <a:pt x="10985" y="21476"/>
                    <a:pt x="30607" y="42761"/>
                    <a:pt x="65672" y="50254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3200"/>
            </a:p>
          </p:txBody>
        </p:sp>
        <p:sp>
          <p:nvSpPr>
            <p:cNvPr id="25" name="Shape 1034">
              <a:extLst>
                <a:ext uri="{FF2B5EF4-FFF2-40B4-BE49-F238E27FC236}">
                  <a16:creationId xmlns:a16="http://schemas.microsoft.com/office/drawing/2014/main" id="{8F5DBB4B-ABAF-4E15-8362-33EC6B776E5F}"/>
                </a:ext>
              </a:extLst>
            </p:cNvPr>
            <p:cNvSpPr/>
            <p:nvPr/>
          </p:nvSpPr>
          <p:spPr>
            <a:xfrm>
              <a:off x="687983" y="1035255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0" y="0"/>
                  </a:moveTo>
                  <a:lnTo>
                    <a:pt x="4830725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3200"/>
            </a:p>
          </p:txBody>
        </p:sp>
        <p:sp>
          <p:nvSpPr>
            <p:cNvPr id="26" name="Shape 1035">
              <a:extLst>
                <a:ext uri="{FF2B5EF4-FFF2-40B4-BE49-F238E27FC236}">
                  <a16:creationId xmlns:a16="http://schemas.microsoft.com/office/drawing/2014/main" id="{E7B64A2D-B625-4281-85A1-C7DE7275EE2A}"/>
                </a:ext>
              </a:extLst>
            </p:cNvPr>
            <p:cNvSpPr/>
            <p:nvPr/>
          </p:nvSpPr>
          <p:spPr>
            <a:xfrm>
              <a:off x="5598922" y="955619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0" y="65672"/>
                  </a:moveTo>
                  <a:cubicBezTo>
                    <a:pt x="21476" y="54686"/>
                    <a:pt x="42761" y="35065"/>
                    <a:pt x="50254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3200"/>
            </a:p>
          </p:txBody>
        </p:sp>
        <p:sp>
          <p:nvSpPr>
            <p:cNvPr id="27" name="Shape 1036">
              <a:extLst>
                <a:ext uri="{FF2B5EF4-FFF2-40B4-BE49-F238E27FC236}">
                  <a16:creationId xmlns:a16="http://schemas.microsoft.com/office/drawing/2014/main" id="{428A9A5A-9959-4E77-9055-3EEAF19EAC2D}"/>
                </a:ext>
              </a:extLst>
            </p:cNvPr>
            <p:cNvSpPr/>
            <p:nvPr/>
          </p:nvSpPr>
          <p:spPr>
            <a:xfrm>
              <a:off x="5652001" y="264800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613385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3200"/>
            </a:p>
          </p:txBody>
        </p:sp>
        <p:sp>
          <p:nvSpPr>
            <p:cNvPr id="28" name="Shape 1037">
              <a:extLst>
                <a:ext uri="{FF2B5EF4-FFF2-40B4-BE49-F238E27FC236}">
                  <a16:creationId xmlns:a16="http://schemas.microsoft.com/office/drawing/2014/main" id="{71106FA9-2E7B-40F1-BD47-3B726E827E39}"/>
                </a:ext>
              </a:extLst>
            </p:cNvPr>
            <p:cNvSpPr/>
            <p:nvPr/>
          </p:nvSpPr>
          <p:spPr>
            <a:xfrm>
              <a:off x="5572363" y="135088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65672" y="50254"/>
                  </a:moveTo>
                  <a:cubicBezTo>
                    <a:pt x="54686" y="28778"/>
                    <a:pt x="35065" y="7493"/>
                    <a:pt x="0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3200"/>
            </a:p>
          </p:txBody>
        </p:sp>
        <p:sp>
          <p:nvSpPr>
            <p:cNvPr id="29" name="Shape 1038">
              <a:extLst>
                <a:ext uri="{FF2B5EF4-FFF2-40B4-BE49-F238E27FC236}">
                  <a16:creationId xmlns:a16="http://schemas.microsoft.com/office/drawing/2014/main" id="{8C990689-AF3B-403D-A032-4D459CD35E0D}"/>
                </a:ext>
              </a:extLst>
            </p:cNvPr>
            <p:cNvSpPr/>
            <p:nvPr/>
          </p:nvSpPr>
          <p:spPr>
            <a:xfrm>
              <a:off x="662692" y="132262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4830725" y="0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3200"/>
            </a:p>
          </p:txBody>
        </p:sp>
        <p:sp>
          <p:nvSpPr>
            <p:cNvPr id="30" name="Shape 1039">
              <a:extLst>
                <a:ext uri="{FF2B5EF4-FFF2-40B4-BE49-F238E27FC236}">
                  <a16:creationId xmlns:a16="http://schemas.microsoft.com/office/drawing/2014/main" id="{B6F7B895-59A6-426F-9F13-44F71310956D}"/>
                </a:ext>
              </a:extLst>
            </p:cNvPr>
            <p:cNvSpPr/>
            <p:nvPr/>
          </p:nvSpPr>
          <p:spPr>
            <a:xfrm>
              <a:off x="529399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3200"/>
            </a:p>
          </p:txBody>
        </p:sp>
        <p:sp>
          <p:nvSpPr>
            <p:cNvPr id="31" name="Shape 1040">
              <a:extLst>
                <a:ext uri="{FF2B5EF4-FFF2-40B4-BE49-F238E27FC236}">
                  <a16:creationId xmlns:a16="http://schemas.microsoft.com/office/drawing/2014/main" id="{0BCFB6B4-52D4-464D-A706-08D13561E315}"/>
                </a:ext>
              </a:extLst>
            </p:cNvPr>
            <p:cNvSpPr/>
            <p:nvPr/>
          </p:nvSpPr>
          <p:spPr>
            <a:xfrm>
              <a:off x="529399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3200"/>
            </a:p>
          </p:txBody>
        </p:sp>
        <p:sp>
          <p:nvSpPr>
            <p:cNvPr id="32" name="Shape 1041">
              <a:extLst>
                <a:ext uri="{FF2B5EF4-FFF2-40B4-BE49-F238E27FC236}">
                  <a16:creationId xmlns:a16="http://schemas.microsoft.com/office/drawing/2014/main" id="{11821269-7AB6-4995-B3DD-219089F2BCC8}"/>
                </a:ext>
              </a:extLst>
            </p:cNvPr>
            <p:cNvSpPr/>
            <p:nvPr/>
          </p:nvSpPr>
          <p:spPr>
            <a:xfrm>
              <a:off x="637400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3200"/>
            </a:p>
          </p:txBody>
        </p:sp>
        <p:sp>
          <p:nvSpPr>
            <p:cNvPr id="33" name="Shape 1042">
              <a:extLst>
                <a:ext uri="{FF2B5EF4-FFF2-40B4-BE49-F238E27FC236}">
                  <a16:creationId xmlns:a16="http://schemas.microsoft.com/office/drawing/2014/main" id="{ABEF4425-2102-4D45-A631-5503D6752898}"/>
                </a:ext>
              </a:extLst>
            </p:cNvPr>
            <p:cNvSpPr/>
            <p:nvPr/>
          </p:nvSpPr>
          <p:spPr>
            <a:xfrm>
              <a:off x="5543995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3200"/>
            </a:p>
          </p:txBody>
        </p:sp>
        <p:sp>
          <p:nvSpPr>
            <p:cNvPr id="34" name="Shape 1043">
              <a:extLst>
                <a:ext uri="{FF2B5EF4-FFF2-40B4-BE49-F238E27FC236}">
                  <a16:creationId xmlns:a16="http://schemas.microsoft.com/office/drawing/2014/main" id="{8CC617BF-A784-4A5D-B24B-D2652303D0CA}"/>
                </a:ext>
              </a:extLst>
            </p:cNvPr>
            <p:cNvSpPr/>
            <p:nvPr/>
          </p:nvSpPr>
          <p:spPr>
            <a:xfrm>
              <a:off x="5651996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3200"/>
            </a:p>
          </p:txBody>
        </p:sp>
        <p:sp>
          <p:nvSpPr>
            <p:cNvPr id="35" name="Shape 1044">
              <a:extLst>
                <a:ext uri="{FF2B5EF4-FFF2-40B4-BE49-F238E27FC236}">
                  <a16:creationId xmlns:a16="http://schemas.microsoft.com/office/drawing/2014/main" id="{AA137EE0-1993-4A36-AF69-20DA64A99793}"/>
                </a:ext>
              </a:extLst>
            </p:cNvPr>
            <p:cNvSpPr/>
            <p:nvPr/>
          </p:nvSpPr>
          <p:spPr>
            <a:xfrm>
              <a:off x="5651996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3200"/>
            </a:p>
          </p:txBody>
        </p:sp>
        <p:sp>
          <p:nvSpPr>
            <p:cNvPr id="36" name="Shape 1045">
              <a:extLst>
                <a:ext uri="{FF2B5EF4-FFF2-40B4-BE49-F238E27FC236}">
                  <a16:creationId xmlns:a16="http://schemas.microsoft.com/office/drawing/2014/main" id="{5ED4D8C9-0186-4EDD-9110-3291E559DE9A}"/>
                </a:ext>
              </a:extLst>
            </p:cNvPr>
            <p:cNvSpPr/>
            <p:nvPr/>
          </p:nvSpPr>
          <p:spPr>
            <a:xfrm>
              <a:off x="5543995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3200"/>
            </a:p>
          </p:txBody>
        </p:sp>
        <p:sp>
          <p:nvSpPr>
            <p:cNvPr id="37" name="Shape 1046">
              <a:extLst>
                <a:ext uri="{FF2B5EF4-FFF2-40B4-BE49-F238E27FC236}">
                  <a16:creationId xmlns:a16="http://schemas.microsoft.com/office/drawing/2014/main" id="{0DE09047-72B5-4189-BE96-70A0C95FABA9}"/>
                </a:ext>
              </a:extLst>
            </p:cNvPr>
            <p:cNvSpPr/>
            <p:nvPr/>
          </p:nvSpPr>
          <p:spPr>
            <a:xfrm>
              <a:off x="637400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320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62F9D6CD-CCB4-4AAE-AFFA-6A4419E749D1}"/>
              </a:ext>
            </a:extLst>
          </p:cNvPr>
          <p:cNvSpPr txBox="1"/>
          <p:nvPr/>
        </p:nvSpPr>
        <p:spPr>
          <a:xfrm>
            <a:off x="2805038" y="681177"/>
            <a:ext cx="1309185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</a:p>
          <a:p>
            <a:pPr algn="just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1AE3F4A-D2FF-4D60-9985-5162DE54254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83159" y="4449804"/>
            <a:ext cx="1204389" cy="1971316"/>
          </a:xfrm>
          <a:prstGeom prst="rect">
            <a:avLst/>
          </a:prstGeom>
        </p:spPr>
      </p:pic>
      <p:sp>
        <p:nvSpPr>
          <p:cNvPr id="43" name="Google Shape;124;p14">
            <a:extLst>
              <a:ext uri="{FF2B5EF4-FFF2-40B4-BE49-F238E27FC236}">
                <a16:creationId xmlns:a16="http://schemas.microsoft.com/office/drawing/2014/main" id="{B3081C77-5507-401E-B062-B181DA1A9A6D}"/>
              </a:ext>
            </a:extLst>
          </p:cNvPr>
          <p:cNvSpPr txBox="1"/>
          <p:nvPr/>
        </p:nvSpPr>
        <p:spPr>
          <a:xfrm>
            <a:off x="2358974" y="3998308"/>
            <a:ext cx="14154726" cy="2252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22010"/>
              </a:lnSpc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website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4)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b="1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Lato"/>
              <a:cs typeface="Times New Roman" panose="02020603050405020304" pitchFamily="18" charset="0"/>
              <a:sym typeface="Lato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740571-B128-4B99-BA08-7F2078CFB4A2}"/>
              </a:ext>
            </a:extLst>
          </p:cNvPr>
          <p:cNvSpPr txBox="1"/>
          <p:nvPr/>
        </p:nvSpPr>
        <p:spPr>
          <a:xfrm>
            <a:off x="2546045" y="7178527"/>
            <a:ext cx="52637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2CDEFAA-F601-4EDB-A326-9CB9B357B507}"/>
              </a:ext>
            </a:extLst>
          </p:cNvPr>
          <p:cNvSpPr txBox="1"/>
          <p:nvPr/>
        </p:nvSpPr>
        <p:spPr>
          <a:xfrm>
            <a:off x="9436337" y="6962995"/>
            <a:ext cx="52637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0EC9CD7-1B44-4C6F-B7C9-0856A125532F}"/>
              </a:ext>
            </a:extLst>
          </p:cNvPr>
          <p:cNvSpPr txBox="1"/>
          <p:nvPr/>
        </p:nvSpPr>
        <p:spPr>
          <a:xfrm>
            <a:off x="2576945" y="8457396"/>
            <a:ext cx="52637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3DDF3D4-7644-469E-A662-546908C4C15A}"/>
              </a:ext>
            </a:extLst>
          </p:cNvPr>
          <p:cNvSpPr txBox="1"/>
          <p:nvPr/>
        </p:nvSpPr>
        <p:spPr>
          <a:xfrm>
            <a:off x="9662009" y="8492354"/>
            <a:ext cx="52637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thao</a:t>
            </a:r>
            <a:r>
              <a:rPr lang="en-US" sz="40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0CCA82F-EE04-451C-8088-7CCE63D4B61E}"/>
              </a:ext>
            </a:extLst>
          </p:cNvPr>
          <p:cNvSpPr/>
          <p:nvPr/>
        </p:nvSpPr>
        <p:spPr>
          <a:xfrm>
            <a:off x="9436337" y="8488633"/>
            <a:ext cx="838814" cy="7661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chemeClr val="tx1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7042F7BD-B67B-41AF-96CA-ABCF5307704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25362" y="889511"/>
            <a:ext cx="1951583" cy="1016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5" grpId="0"/>
      <p:bldP spid="47" grpId="0"/>
      <p:bldP spid="4" grpId="0" animBg="1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889</Words>
  <Application>Microsoft Office PowerPoint</Application>
  <PresentationFormat>Custom</PresentationFormat>
  <Paragraphs>90</Paragraphs>
  <Slides>16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Tunga</vt:lpstr>
      <vt:lpstr>Verdana</vt:lpstr>
      <vt:lpstr>Calibri</vt:lpstr>
      <vt:lpstr>Wingdings</vt:lpstr>
      <vt:lpstr>Arial</vt:lpstr>
      <vt:lpstr>#9Slide02 Noi dung rat dai</vt:lpstr>
      <vt:lpstr>DengXian</vt:lpstr>
      <vt:lpstr>UTM Avo</vt:lpstr>
      <vt:lpstr>Times New Roman</vt:lpstr>
      <vt:lpstr>Franklin Gothic Medium</vt:lpstr>
      <vt:lpstr>Tahoma</vt:lpstr>
      <vt:lpstr>Lato</vt:lpstr>
      <vt:lpstr>Paytone One</vt:lpstr>
      <vt:lpstr>Franklin Gothic Book</vt:lpstr>
      <vt:lpstr>Office Theme</vt:lpstr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“AI NHANH AI ĐÚNG”</vt:lpstr>
      <vt:lpstr>“AI NHANH AI ĐÚNG”</vt:lpstr>
      <vt:lpstr>“AI NHANH AI ĐÚNG”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thanhan85@outlook.com</cp:lastModifiedBy>
  <cp:revision>52</cp:revision>
  <dcterms:modified xsi:type="dcterms:W3CDTF">2024-08-14T13:35:59Z</dcterms:modified>
</cp:coreProperties>
</file>