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 id="2147483838" r:id="rId2"/>
    <p:sldMasterId id="2147483862" r:id="rId3"/>
  </p:sldMasterIdLst>
  <p:notesMasterIdLst>
    <p:notesMasterId r:id="rId49"/>
  </p:notesMasterIdLst>
  <p:sldIdLst>
    <p:sldId id="563" r:id="rId4"/>
    <p:sldId id="566" r:id="rId5"/>
    <p:sldId id="565" r:id="rId6"/>
    <p:sldId id="724" r:id="rId7"/>
    <p:sldId id="614" r:id="rId8"/>
    <p:sldId id="745" r:id="rId9"/>
    <p:sldId id="689" r:id="rId10"/>
    <p:sldId id="744" r:id="rId11"/>
    <p:sldId id="690" r:id="rId12"/>
    <p:sldId id="746" r:id="rId13"/>
    <p:sldId id="748" r:id="rId14"/>
    <p:sldId id="749" r:id="rId15"/>
    <p:sldId id="752" r:id="rId16"/>
    <p:sldId id="743" r:id="rId17"/>
    <p:sldId id="750" r:id="rId18"/>
    <p:sldId id="756" r:id="rId19"/>
    <p:sldId id="753" r:id="rId20"/>
    <p:sldId id="754" r:id="rId21"/>
    <p:sldId id="755" r:id="rId22"/>
    <p:sldId id="713" r:id="rId23"/>
    <p:sldId id="714" r:id="rId24"/>
    <p:sldId id="715" r:id="rId25"/>
    <p:sldId id="716" r:id="rId26"/>
    <p:sldId id="717" r:id="rId27"/>
    <p:sldId id="719" r:id="rId28"/>
    <p:sldId id="720" r:id="rId29"/>
    <p:sldId id="757" r:id="rId30"/>
    <p:sldId id="758" r:id="rId31"/>
    <p:sldId id="759" r:id="rId32"/>
    <p:sldId id="733" r:id="rId33"/>
    <p:sldId id="764" r:id="rId34"/>
    <p:sldId id="761" r:id="rId35"/>
    <p:sldId id="695" r:id="rId36"/>
    <p:sldId id="760" r:id="rId37"/>
    <p:sldId id="762" r:id="rId38"/>
    <p:sldId id="763" r:id="rId39"/>
    <p:sldId id="696" r:id="rId40"/>
    <p:sldId id="705" r:id="rId41"/>
    <p:sldId id="725" r:id="rId42"/>
    <p:sldId id="729" r:id="rId43"/>
    <p:sldId id="765" r:id="rId44"/>
    <p:sldId id="3088" r:id="rId45"/>
    <p:sldId id="3116" r:id="rId46"/>
    <p:sldId id="3117" r:id="rId47"/>
    <p:sldId id="704" r:id="rId48"/>
  </p:sldIdLst>
  <p:sldSz cx="12192000" cy="6858000"/>
  <p:notesSz cx="6858000" cy="9144000"/>
  <p:embeddedFontLs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Georgia" panose="02040502050405020303" pitchFamily="18" charset="0"/>
      <p:regular r:id="rId56"/>
      <p:bold r:id="rId57"/>
      <p:italic r:id="rId58"/>
      <p:boldItalic r:id="rId59"/>
    </p:embeddedFont>
    <p:embeddedFont>
      <p:font typeface="Lato Light" panose="020F0502020204030203" pitchFamily="34" charset="0"/>
      <p:regular r:id="rId60"/>
      <p:italic r:id="rId61"/>
    </p:embeddedFont>
    <p:embeddedFont>
      <p:font typeface="Lato Regular" panose="020F0502020204030203" pitchFamily="34" charset="0"/>
      <p:regular r:id="rId62"/>
    </p:embeddedFont>
    <p:embeddedFont>
      <p:font typeface="Roboto" panose="02000000000000000000" pitchFamily="2" charset="0"/>
      <p:regular r:id="rId63"/>
    </p:embeddedFont>
  </p:embeddedFontLst>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CC00"/>
    <a:srgbClr val="008000"/>
    <a:srgbClr val="FF0066"/>
    <a:srgbClr val="FF66FF"/>
    <a:srgbClr val="FF3300"/>
    <a:srgbClr val="CCFF99"/>
    <a:srgbClr val="006600"/>
    <a:srgbClr val="FEC63B"/>
    <a:srgbClr val="0E6F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93" autoAdjust="0"/>
    <p:restoredTop sz="97331" autoAdjust="0"/>
  </p:normalViewPr>
  <p:slideViewPr>
    <p:cSldViewPr>
      <p:cViewPr varScale="1">
        <p:scale>
          <a:sx n="59" d="100"/>
          <a:sy n="59" d="100"/>
        </p:scale>
        <p:origin x="100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12.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64"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0.fntdata"/><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New Roman"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New Roman" pitchFamily="18" charset="0"/>
              </a:defRPr>
            </a:lvl1pPr>
          </a:lstStyle>
          <a:p>
            <a:fld id="{E054D001-1046-4A94-B0BF-CF678E4A1125}" type="datetimeFigureOut">
              <a:rPr lang="en-US" smtClean="0"/>
              <a:pPr/>
              <a:t>6/20/2024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New Roman"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New Roman" pitchFamily="18" charset="0"/>
              </a:defRPr>
            </a:lvl1pPr>
          </a:lstStyle>
          <a:p>
            <a:fld id="{9E59324A-3CEA-4854-AD43-9F1464096ED6}" type="slidenum">
              <a:rPr lang="en-US" smtClean="0"/>
              <a:pPr/>
              <a:t>‹#›</a:t>
            </a:fld>
            <a:endParaRPr lang="en-US" dirty="0"/>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itchFamily="18" charset="0"/>
        <a:ea typeface="+mn-ea"/>
        <a:cs typeface="+mn-cs"/>
      </a:defRPr>
    </a:lvl1pPr>
    <a:lvl2pPr marL="457200" algn="l" defTabSz="914400" rtl="0" eaLnBrk="1" latinLnBrk="0" hangingPunct="1">
      <a:defRPr sz="1200" kern="1200">
        <a:solidFill>
          <a:schemeClr val="tx1"/>
        </a:solidFill>
        <a:latin typeface="Times New Roman" pitchFamily="18" charset="0"/>
        <a:ea typeface="+mn-ea"/>
        <a:cs typeface="+mn-cs"/>
      </a:defRPr>
    </a:lvl2pPr>
    <a:lvl3pPr marL="914400" algn="l" defTabSz="914400" rtl="0" eaLnBrk="1" latinLnBrk="0" hangingPunct="1">
      <a:defRPr sz="1200" kern="1200">
        <a:solidFill>
          <a:schemeClr val="tx1"/>
        </a:solidFill>
        <a:latin typeface="Times New Roman" pitchFamily="18" charset="0"/>
        <a:ea typeface="+mn-ea"/>
        <a:cs typeface="+mn-cs"/>
      </a:defRPr>
    </a:lvl3pPr>
    <a:lvl4pPr marL="1371600" algn="l" defTabSz="914400" rtl="0" eaLnBrk="1" latinLnBrk="0" hangingPunct="1">
      <a:defRPr sz="1200" kern="1200">
        <a:solidFill>
          <a:schemeClr val="tx1"/>
        </a:solidFill>
        <a:latin typeface="Times New Roman" pitchFamily="18" charset="0"/>
        <a:ea typeface="+mn-ea"/>
        <a:cs typeface="+mn-cs"/>
      </a:defRPr>
    </a:lvl4pPr>
    <a:lvl5pPr marL="1828800" algn="l" defTabSz="914400" rtl="0" eaLnBrk="1" latinLnBrk="0" hangingPunct="1">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3</a:t>
            </a:fld>
            <a:endParaRPr lang="en-US"/>
          </a:p>
        </p:txBody>
      </p:sp>
    </p:spTree>
    <p:extLst>
      <p:ext uri="{BB962C8B-B14F-4D97-AF65-F5344CB8AC3E}">
        <p14:creationId xmlns:p14="http://schemas.microsoft.com/office/powerpoint/2010/main" val="4201291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29</a:t>
            </a:fld>
            <a:endParaRPr lang="en-US"/>
          </a:p>
        </p:txBody>
      </p:sp>
    </p:spTree>
    <p:extLst>
      <p:ext uri="{BB962C8B-B14F-4D97-AF65-F5344CB8AC3E}">
        <p14:creationId xmlns:p14="http://schemas.microsoft.com/office/powerpoint/2010/main" val="3033760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92484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685800">
              <a:defRPr/>
            </a:pPr>
            <a:fld id="{C9E7B7F8-81FA-46DC-8926-8D6B124E54D6}" type="slidenum">
              <a:rPr lang="en-US" smtClean="0">
                <a:solidFill>
                  <a:prstClr val="black"/>
                </a:solidFill>
              </a:rPr>
              <a:pPr defTabSz="685800">
                <a:defRPr/>
              </a:pPr>
              <a:t>37</a:t>
            </a:fld>
            <a:endParaRPr lang="en-US">
              <a:solidFill>
                <a:prstClr val="black"/>
              </a:solidFill>
            </a:endParaRPr>
          </a:p>
        </p:txBody>
      </p:sp>
    </p:spTree>
    <p:extLst>
      <p:ext uri="{BB962C8B-B14F-4D97-AF65-F5344CB8AC3E}">
        <p14:creationId xmlns:p14="http://schemas.microsoft.com/office/powerpoint/2010/main" val="2142610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685800">
              <a:defRPr/>
            </a:pPr>
            <a:fld id="{C9E7B7F8-81FA-46DC-8926-8D6B124E54D6}" type="slidenum">
              <a:rPr lang="en-US" smtClean="0">
                <a:solidFill>
                  <a:prstClr val="black"/>
                </a:solidFill>
              </a:rPr>
              <a:pPr defTabSz="685800">
                <a:defRPr/>
              </a:pPr>
              <a:t>39</a:t>
            </a:fld>
            <a:endParaRPr lang="en-US">
              <a:solidFill>
                <a:prstClr val="black"/>
              </a:solidFill>
            </a:endParaRPr>
          </a:p>
        </p:txBody>
      </p:sp>
    </p:spTree>
    <p:extLst>
      <p:ext uri="{BB962C8B-B14F-4D97-AF65-F5344CB8AC3E}">
        <p14:creationId xmlns:p14="http://schemas.microsoft.com/office/powerpoint/2010/main" val="2142610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685800">
              <a:defRPr/>
            </a:pPr>
            <a:fld id="{C9E7B7F8-81FA-46DC-8926-8D6B124E54D6}" type="slidenum">
              <a:rPr lang="en-US" smtClean="0">
                <a:solidFill>
                  <a:prstClr val="black"/>
                </a:solidFill>
              </a:rPr>
              <a:pPr defTabSz="685800">
                <a:defRPr/>
              </a:pPr>
              <a:t>45</a:t>
            </a:fld>
            <a:endParaRPr lang="en-US">
              <a:solidFill>
                <a:prstClr val="black"/>
              </a:solidFill>
            </a:endParaRPr>
          </a:p>
        </p:txBody>
      </p:sp>
    </p:spTree>
    <p:extLst>
      <p:ext uri="{BB962C8B-B14F-4D97-AF65-F5344CB8AC3E}">
        <p14:creationId xmlns:p14="http://schemas.microsoft.com/office/powerpoint/2010/main" val="1179243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5</a:t>
            </a:fld>
            <a:endParaRPr lang="en-US"/>
          </a:p>
        </p:txBody>
      </p:sp>
    </p:spTree>
    <p:extLst>
      <p:ext uri="{BB962C8B-B14F-4D97-AF65-F5344CB8AC3E}">
        <p14:creationId xmlns:p14="http://schemas.microsoft.com/office/powerpoint/2010/main" val="1494369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6</a:t>
            </a:fld>
            <a:endParaRPr lang="en-US"/>
          </a:p>
        </p:txBody>
      </p:sp>
    </p:spTree>
    <p:extLst>
      <p:ext uri="{BB962C8B-B14F-4D97-AF65-F5344CB8AC3E}">
        <p14:creationId xmlns:p14="http://schemas.microsoft.com/office/powerpoint/2010/main" val="1494369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26092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8</a:t>
            </a:fld>
            <a:endParaRPr lang="en-US"/>
          </a:p>
        </p:txBody>
      </p:sp>
    </p:spTree>
    <p:extLst>
      <p:ext uri="{BB962C8B-B14F-4D97-AF65-F5344CB8AC3E}">
        <p14:creationId xmlns:p14="http://schemas.microsoft.com/office/powerpoint/2010/main" val="1494369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832487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640930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pPr/>
              <a:t>22</a:t>
            </a:fld>
            <a:endParaRPr lang="en-US" dirty="0"/>
          </a:p>
        </p:txBody>
      </p:sp>
    </p:spTree>
    <p:extLst>
      <p:ext uri="{BB962C8B-B14F-4D97-AF65-F5344CB8AC3E}">
        <p14:creationId xmlns:p14="http://schemas.microsoft.com/office/powerpoint/2010/main" val="1728594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685800">
              <a:defRPr/>
            </a:pPr>
            <a:fld id="{C9E7B7F8-81FA-46DC-8926-8D6B124E54D6}" type="slidenum">
              <a:rPr lang="en-US" smtClean="0">
                <a:solidFill>
                  <a:prstClr val="black"/>
                </a:solidFill>
              </a:rPr>
              <a:pPr defTabSz="685800">
                <a:defRPr/>
              </a:pPr>
              <a:t>26</a:t>
            </a:fld>
            <a:endParaRPr lang="en-US">
              <a:solidFill>
                <a:prstClr val="black"/>
              </a:solidFill>
            </a:endParaRPr>
          </a:p>
        </p:txBody>
      </p:sp>
    </p:spTree>
    <p:extLst>
      <p:ext uri="{BB962C8B-B14F-4D97-AF65-F5344CB8AC3E}">
        <p14:creationId xmlns:p14="http://schemas.microsoft.com/office/powerpoint/2010/main" val="1179243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941C-04C6-4D1F-AD74-7560B5A4746D}"/>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CEEBD-7AD9-478F-9B20-2ED160D38430}"/>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E714579-EF2D-48A9-8996-876614F72ADF}"/>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6/20/2024</a:t>
            </a:fld>
            <a:endParaRPr lang="en-US" dirty="0"/>
          </a:p>
        </p:txBody>
      </p:sp>
      <p:sp>
        <p:nvSpPr>
          <p:cNvPr id="5" name="Footer Placeholder 4">
            <a:extLst>
              <a:ext uri="{FF2B5EF4-FFF2-40B4-BE49-F238E27FC236}">
                <a16:creationId xmlns:a16="http://schemas.microsoft.com/office/drawing/2014/main" id="{016608F1-9B0D-4C43-8357-AD5F0D83B5D5}"/>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6" name="Slide Number Placeholder 5">
            <a:extLst>
              <a:ext uri="{FF2B5EF4-FFF2-40B4-BE49-F238E27FC236}">
                <a16:creationId xmlns:a16="http://schemas.microsoft.com/office/drawing/2014/main" id="{58001535-7139-4404-9C72-AD4A3178C533}"/>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901411414"/>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16903-17D6-4CBA-A7EE-2F91789DF9CF}"/>
              </a:ext>
            </a:extLst>
          </p:cNvPr>
          <p:cNvSpPr>
            <a:spLocks noGrp="1"/>
          </p:cNvSpPr>
          <p:nvPr>
            <p:ph type="title" orient="vert"/>
          </p:nvPr>
        </p:nvSpPr>
        <p:spPr>
          <a:xfrm>
            <a:off x="8724902"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A8703-916F-4A39-AFCB-C808300F26B2}"/>
              </a:ext>
            </a:extLst>
          </p:cNvPr>
          <p:cNvSpPr>
            <a:spLocks noGrp="1"/>
          </p:cNvSpPr>
          <p:nvPr>
            <p:ph type="body" orient="vert" idx="1"/>
          </p:nvPr>
        </p:nvSpPr>
        <p:spPr>
          <a:xfrm>
            <a:off x="838202" y="365125"/>
            <a:ext cx="7734300" cy="5811838"/>
          </a:xfrm>
          <a:prstGeom prst="rect">
            <a:avLst/>
          </a:prstGeom>
        </p:spPr>
        <p:txBody>
          <a:bodyPr vert="eaVert"/>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9E8A6C2-180B-46E1-8145-099AA6ABAF89}"/>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6/20/2024</a:t>
            </a:fld>
            <a:endParaRPr lang="en-US" dirty="0"/>
          </a:p>
        </p:txBody>
      </p:sp>
      <p:sp>
        <p:nvSpPr>
          <p:cNvPr id="5" name="Footer Placeholder 4">
            <a:extLst>
              <a:ext uri="{FF2B5EF4-FFF2-40B4-BE49-F238E27FC236}">
                <a16:creationId xmlns:a16="http://schemas.microsoft.com/office/drawing/2014/main" id="{0D49FF47-F8C4-4891-A74A-DAC24786DBB2}"/>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6" name="Slide Number Placeholder 5">
            <a:extLst>
              <a:ext uri="{FF2B5EF4-FFF2-40B4-BE49-F238E27FC236}">
                <a16:creationId xmlns:a16="http://schemas.microsoft.com/office/drawing/2014/main" id="{ED24DDE4-F7F6-4C14-8295-DC2B6E83187A}"/>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3998792980"/>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157740"/>
      </p:ext>
    </p:extLst>
  </p:cSld>
  <p:clrMapOvr>
    <a:masterClrMapping/>
  </p:clrMapOvr>
  <p:transition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460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Times New Roman" panose="02020603050405020304" pitchFamily="18" charset="0"/>
                <a:cs typeface="Times New Roman" panose="02020603050405020304" pitchFamily="18" charset="0"/>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Times New Roman" panose="02020603050405020304" pitchFamily="18" charset="0"/>
                <a:cs typeface="Times New Roman" panose="02020603050405020304" pitchFamily="18" charset="0"/>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dirty="0"/>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963551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596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541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804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518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6/20/2024</a:t>
            </a:fld>
            <a:endParaRPr lang="en-US" dirty="0"/>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3978400201"/>
      </p:ext>
    </p:extLst>
  </p:cSld>
  <p:clrMapOvr>
    <a:masterClrMapping/>
  </p:clrMapOvr>
  <p:transition advClick="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414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464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962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436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914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258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076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133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715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881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C7AD-8893-4879-873E-DFABD4FF871A}"/>
              </a:ext>
            </a:extLst>
          </p:cNvPr>
          <p:cNvSpPr>
            <a:spLocks noGrp="1"/>
          </p:cNvSpPr>
          <p:nvPr>
            <p:ph type="title"/>
          </p:nvPr>
        </p:nvSpPr>
        <p:spPr>
          <a:xfrm>
            <a:off x="831851" y="1709742"/>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364C3-06A3-4514-A082-1606A30D9CD9}"/>
              </a:ext>
            </a:extLst>
          </p:cNvPr>
          <p:cNvSpPr>
            <a:spLocks noGrp="1"/>
          </p:cNvSpPr>
          <p:nvPr>
            <p:ph type="body" idx="1"/>
          </p:nvPr>
        </p:nvSpPr>
        <p:spPr>
          <a:xfrm>
            <a:off x="831851" y="4589467"/>
            <a:ext cx="10515600" cy="1500187"/>
          </a:xfrm>
          <a:prstGeom prst="rect">
            <a:avLst/>
          </a:prstGeom>
        </p:spPr>
        <p:txBody>
          <a:bodyPr/>
          <a:lstStyle>
            <a:lvl1pPr marL="0" indent="0">
              <a:buNone/>
              <a:defRPr sz="2400">
                <a:solidFill>
                  <a:schemeClr val="tx1">
                    <a:tint val="75000"/>
                  </a:schemeClr>
                </a:solidFill>
                <a:latin typeface="Times New Roman"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2E5CD35-E8FF-43CB-87F4-2635482C687C}"/>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6/20/2024</a:t>
            </a:fld>
            <a:endParaRPr lang="en-US" dirty="0"/>
          </a:p>
        </p:txBody>
      </p:sp>
      <p:sp>
        <p:nvSpPr>
          <p:cNvPr id="5" name="Footer Placeholder 4">
            <a:extLst>
              <a:ext uri="{FF2B5EF4-FFF2-40B4-BE49-F238E27FC236}">
                <a16:creationId xmlns:a16="http://schemas.microsoft.com/office/drawing/2014/main" id="{FFB20064-3BF6-4601-BFE6-AC3D3DEA86D4}"/>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6" name="Slide Number Placeholder 5">
            <a:extLst>
              <a:ext uri="{FF2B5EF4-FFF2-40B4-BE49-F238E27FC236}">
                <a16:creationId xmlns:a16="http://schemas.microsoft.com/office/drawing/2014/main" id="{2939832F-E240-44A9-B28B-141A72427D46}"/>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2923079433"/>
      </p:ext>
    </p:extLst>
  </p:cSld>
  <p:clrMapOvr>
    <a:masterClrMapping/>
  </p:clrMapOvr>
  <p:transition advClick="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904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383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235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78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018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9934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152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0348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B576F-A165-21F6-6AF2-5635C38B9B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10A2D1-532C-1978-587E-91FB72169A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700FB-A66A-BFD6-5DB8-97EF28994B78}"/>
              </a:ext>
            </a:extLst>
          </p:cNvPr>
          <p:cNvSpPr>
            <a:spLocks noGrp="1"/>
          </p:cNvSpPr>
          <p:nvPr>
            <p:ph type="dt" sz="half" idx="10"/>
          </p:nvPr>
        </p:nvSpPr>
        <p:spPr/>
        <p:txBody>
          <a:bodyPr/>
          <a:lstStyle/>
          <a:p>
            <a:fld id="{EC53D028-5023-44BE-A357-B48B243ADE85}" type="datetimeFigureOut">
              <a:rPr lang="en-US" smtClean="0">
                <a:solidFill>
                  <a:srgbClr val="5F5F5F"/>
                </a:solidFill>
              </a:rPr>
              <a:pPr/>
              <a:t>6/20/2024</a:t>
            </a:fld>
            <a:endParaRPr lang="en-US">
              <a:solidFill>
                <a:srgbClr val="5F5F5F"/>
              </a:solidFill>
            </a:endParaRPr>
          </a:p>
        </p:txBody>
      </p:sp>
      <p:sp>
        <p:nvSpPr>
          <p:cNvPr id="5" name="Footer Placeholder 4">
            <a:extLst>
              <a:ext uri="{FF2B5EF4-FFF2-40B4-BE49-F238E27FC236}">
                <a16:creationId xmlns:a16="http://schemas.microsoft.com/office/drawing/2014/main" id="{C23DC1D9-905C-511F-0BCC-4617F6262191}"/>
              </a:ext>
            </a:extLst>
          </p:cNvPr>
          <p:cNvSpPr>
            <a:spLocks noGrp="1"/>
          </p:cNvSpPr>
          <p:nvPr>
            <p:ph type="ftr" sz="quarter" idx="11"/>
          </p:nvPr>
        </p:nvSpPr>
        <p:spPr/>
        <p:txBody>
          <a:bodyPr/>
          <a:lstStyle/>
          <a:p>
            <a:endParaRPr lang="en-US">
              <a:solidFill>
                <a:srgbClr val="5F5F5F"/>
              </a:solidFill>
            </a:endParaRPr>
          </a:p>
        </p:txBody>
      </p:sp>
      <p:sp>
        <p:nvSpPr>
          <p:cNvPr id="6" name="Slide Number Placeholder 5">
            <a:extLst>
              <a:ext uri="{FF2B5EF4-FFF2-40B4-BE49-F238E27FC236}">
                <a16:creationId xmlns:a16="http://schemas.microsoft.com/office/drawing/2014/main" id="{AE36D2B3-203B-CDF3-5009-6FE574BE8866}"/>
              </a:ext>
            </a:extLst>
          </p:cNvPr>
          <p:cNvSpPr>
            <a:spLocks noGrp="1"/>
          </p:cNvSpPr>
          <p:nvPr>
            <p:ph type="sldNum" sz="quarter" idx="12"/>
          </p:nvPr>
        </p:nvSpPr>
        <p:spPr/>
        <p:txBody>
          <a:bodyPr/>
          <a:lstStyle/>
          <a:p>
            <a:fld id="{EF2768E7-E90B-41E2-BCB0-8E3C24DBB4E6}" type="slidenum">
              <a:rPr lang="en-US" smtClean="0">
                <a:solidFill>
                  <a:srgbClr val="5F5F5F"/>
                </a:solidFill>
              </a:rPr>
              <a:pPr/>
              <a:t>‹#›</a:t>
            </a:fld>
            <a:endParaRPr lang="en-US">
              <a:solidFill>
                <a:srgbClr val="5F5F5F"/>
              </a:solidFill>
            </a:endParaRPr>
          </a:p>
        </p:txBody>
      </p:sp>
    </p:spTree>
    <p:extLst>
      <p:ext uri="{BB962C8B-B14F-4D97-AF65-F5344CB8AC3E}">
        <p14:creationId xmlns:p14="http://schemas.microsoft.com/office/powerpoint/2010/main" val="120457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BC0-3221-4B4E-A4D3-3DE5A8630369}"/>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178BDD-314C-4FBD-A66E-A544FFFEE05A}"/>
              </a:ext>
            </a:extLst>
          </p:cNvPr>
          <p:cNvSpPr>
            <a:spLocks noGrp="1"/>
          </p:cNvSpPr>
          <p:nvPr>
            <p:ph sz="half" idx="1"/>
          </p:nvPr>
        </p:nvSpPr>
        <p:spPr>
          <a:xfrm>
            <a:off x="838200" y="1825625"/>
            <a:ext cx="5181600" cy="4351338"/>
          </a:xfrm>
          <a:prstGeom prst="rect">
            <a:avLst/>
          </a:prstGeom>
        </p:spPr>
        <p:txBody>
          <a:bodyPr/>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EDA232B-A9F8-4981-963E-3178701D1579}"/>
              </a:ext>
            </a:extLst>
          </p:cNvPr>
          <p:cNvSpPr>
            <a:spLocks noGrp="1"/>
          </p:cNvSpPr>
          <p:nvPr>
            <p:ph sz="half" idx="2"/>
          </p:nvPr>
        </p:nvSpPr>
        <p:spPr>
          <a:xfrm>
            <a:off x="6172200" y="1825625"/>
            <a:ext cx="5181600" cy="4351338"/>
          </a:xfrm>
          <a:prstGeom prst="rect">
            <a:avLst/>
          </a:prstGeom>
        </p:spPr>
        <p:txBody>
          <a:bodyPr/>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9276684-475E-46E5-BB92-C24D73716B48}"/>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6/20/2024</a:t>
            </a:fld>
            <a:endParaRPr lang="en-US" dirty="0"/>
          </a:p>
        </p:txBody>
      </p:sp>
      <p:sp>
        <p:nvSpPr>
          <p:cNvPr id="6" name="Footer Placeholder 5">
            <a:extLst>
              <a:ext uri="{FF2B5EF4-FFF2-40B4-BE49-F238E27FC236}">
                <a16:creationId xmlns:a16="http://schemas.microsoft.com/office/drawing/2014/main" id="{1D0C49A7-B5E2-44CC-AE29-4A0F23942DAA}"/>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7" name="Slide Number Placeholder 6">
            <a:extLst>
              <a:ext uri="{FF2B5EF4-FFF2-40B4-BE49-F238E27FC236}">
                <a16:creationId xmlns:a16="http://schemas.microsoft.com/office/drawing/2014/main" id="{1B680C68-3109-4A64-A639-86843E155D61}"/>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3665247688"/>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25E-8A00-486C-AFAF-459634D993A6}"/>
              </a:ext>
            </a:extLst>
          </p:cNvPr>
          <p:cNvSpPr>
            <a:spLocks noGrp="1"/>
          </p:cNvSpPr>
          <p:nvPr>
            <p:ph type="title"/>
          </p:nvPr>
        </p:nvSpPr>
        <p:spPr>
          <a:xfrm>
            <a:off x="839788" y="365129"/>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9B0F20-D0ED-46D5-A783-84F52F83AA9F}"/>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atin typeface="Times New Roman"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0B03EC7-E993-4FAE-BC40-1F156160126E}"/>
              </a:ext>
            </a:extLst>
          </p:cNvPr>
          <p:cNvSpPr>
            <a:spLocks noGrp="1"/>
          </p:cNvSpPr>
          <p:nvPr>
            <p:ph sz="half" idx="2"/>
          </p:nvPr>
        </p:nvSpPr>
        <p:spPr>
          <a:xfrm>
            <a:off x="839789" y="2505075"/>
            <a:ext cx="5157787" cy="3684588"/>
          </a:xfrm>
          <a:prstGeom prst="rect">
            <a:avLst/>
          </a:prstGeom>
        </p:spPr>
        <p:txBody>
          <a:bodyPr/>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A38BAE3-1BB8-432F-8A65-69150195CECA}"/>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atin typeface="Times New Roman"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F23D725-00D0-4710-A69F-15EBAE6D80DE}"/>
              </a:ext>
            </a:extLst>
          </p:cNvPr>
          <p:cNvSpPr>
            <a:spLocks noGrp="1"/>
          </p:cNvSpPr>
          <p:nvPr>
            <p:ph sz="quarter" idx="4"/>
          </p:nvPr>
        </p:nvSpPr>
        <p:spPr>
          <a:xfrm>
            <a:off x="6172202" y="2505075"/>
            <a:ext cx="5183188" cy="3684588"/>
          </a:xfrm>
          <a:prstGeom prst="rect">
            <a:avLst/>
          </a:prstGeom>
        </p:spPr>
        <p:txBody>
          <a:bodyPr/>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A9F9F78-3E66-4094-B6D0-F2109A7F9E52}"/>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6/20/2024</a:t>
            </a:fld>
            <a:endParaRPr lang="en-US" dirty="0"/>
          </a:p>
        </p:txBody>
      </p:sp>
      <p:sp>
        <p:nvSpPr>
          <p:cNvPr id="8" name="Footer Placeholder 7">
            <a:extLst>
              <a:ext uri="{FF2B5EF4-FFF2-40B4-BE49-F238E27FC236}">
                <a16:creationId xmlns:a16="http://schemas.microsoft.com/office/drawing/2014/main" id="{6BE91D45-B178-4192-AAE1-7BA59AD375E3}"/>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9" name="Slide Number Placeholder 8">
            <a:extLst>
              <a:ext uri="{FF2B5EF4-FFF2-40B4-BE49-F238E27FC236}">
                <a16:creationId xmlns:a16="http://schemas.microsoft.com/office/drawing/2014/main" id="{04D2282F-C37C-4F58-AB82-6579F669C85E}"/>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1506508180"/>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1B7-3962-4670-827F-7D653557804C}"/>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8DFC337-CEB3-4B31-B32E-556AFA0B7300}"/>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6/20/2024</a:t>
            </a:fld>
            <a:endParaRPr lang="en-US" dirty="0"/>
          </a:p>
        </p:txBody>
      </p:sp>
      <p:sp>
        <p:nvSpPr>
          <p:cNvPr id="4" name="Footer Placeholder 3">
            <a:extLst>
              <a:ext uri="{FF2B5EF4-FFF2-40B4-BE49-F238E27FC236}">
                <a16:creationId xmlns:a16="http://schemas.microsoft.com/office/drawing/2014/main" id="{2FFEB13D-7FA7-4E3E-BC56-0F6409595169}"/>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5" name="Slide Number Placeholder 4">
            <a:extLst>
              <a:ext uri="{FF2B5EF4-FFF2-40B4-BE49-F238E27FC236}">
                <a16:creationId xmlns:a16="http://schemas.microsoft.com/office/drawing/2014/main" id="{108C9C9E-196A-4BA4-B0AC-0FED41C021D4}"/>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1941087524"/>
      </p:ext>
    </p:extLst>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1F71C-6E4E-4ABE-8050-968C31E6B48E}"/>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6/20/2024</a:t>
            </a:fld>
            <a:endParaRPr lang="en-US" dirty="0"/>
          </a:p>
        </p:txBody>
      </p:sp>
      <p:sp>
        <p:nvSpPr>
          <p:cNvPr id="3" name="Footer Placeholder 2">
            <a:extLst>
              <a:ext uri="{FF2B5EF4-FFF2-40B4-BE49-F238E27FC236}">
                <a16:creationId xmlns:a16="http://schemas.microsoft.com/office/drawing/2014/main" id="{2B2E1CB4-81AF-4C26-B9F4-E931BFA08963}"/>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4" name="Slide Number Placeholder 3">
            <a:extLst>
              <a:ext uri="{FF2B5EF4-FFF2-40B4-BE49-F238E27FC236}">
                <a16:creationId xmlns:a16="http://schemas.microsoft.com/office/drawing/2014/main" id="{9C3EF176-34AD-4906-B962-FFB8F1915E26}"/>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1276998384"/>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3B03-3887-4F11-8FE7-2027CBEE4E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1066E-8E43-4DB4-8E40-BD531BB3F2E6}"/>
              </a:ext>
            </a:extLst>
          </p:cNvPr>
          <p:cNvSpPr>
            <a:spLocks noGrp="1"/>
          </p:cNvSpPr>
          <p:nvPr>
            <p:ph idx="1"/>
          </p:nvPr>
        </p:nvSpPr>
        <p:spPr>
          <a:xfrm>
            <a:off x="5183188" y="987429"/>
            <a:ext cx="6172200" cy="4873625"/>
          </a:xfrm>
          <a:prstGeom prst="rect">
            <a:avLst/>
          </a:prstGeom>
        </p:spPr>
        <p:txBody>
          <a:bodyPr/>
          <a:lstStyle>
            <a:lvl1pPr>
              <a:defRPr sz="3200">
                <a:latin typeface="Times New Roman" pitchFamily="18" charset="0"/>
              </a:defRPr>
            </a:lvl1pPr>
            <a:lvl2pPr>
              <a:defRPr sz="2800">
                <a:latin typeface="Times New Roman" pitchFamily="18" charset="0"/>
              </a:defRPr>
            </a:lvl2pPr>
            <a:lvl3pPr>
              <a:defRPr sz="2400">
                <a:latin typeface="Times New Roman" pitchFamily="18" charset="0"/>
              </a:defRPr>
            </a:lvl3pPr>
            <a:lvl4pPr>
              <a:defRPr sz="2000">
                <a:latin typeface="Times New Roman" pitchFamily="18" charset="0"/>
              </a:defRPr>
            </a:lvl4pPr>
            <a:lvl5pPr>
              <a:defRPr sz="2000">
                <a:latin typeface="Times New Roman" pitchFamily="18"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F5E75C5-F95A-43A1-AB58-FEC5CEA703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Times New Roman"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97E5A40-6578-4B79-8F76-AF0124189339}"/>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6/20/2024</a:t>
            </a:fld>
            <a:endParaRPr lang="en-US" dirty="0"/>
          </a:p>
        </p:txBody>
      </p:sp>
      <p:sp>
        <p:nvSpPr>
          <p:cNvPr id="6" name="Footer Placeholder 5">
            <a:extLst>
              <a:ext uri="{FF2B5EF4-FFF2-40B4-BE49-F238E27FC236}">
                <a16:creationId xmlns:a16="http://schemas.microsoft.com/office/drawing/2014/main" id="{B9C12BAD-FC06-4B0C-9ED8-C06147C88601}"/>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7" name="Slide Number Placeholder 6">
            <a:extLst>
              <a:ext uri="{FF2B5EF4-FFF2-40B4-BE49-F238E27FC236}">
                <a16:creationId xmlns:a16="http://schemas.microsoft.com/office/drawing/2014/main" id="{C408CCFF-59FA-466D-89C1-C8A9C3A169BC}"/>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774608002"/>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92B-A9FB-446C-A7F8-1A5F924F3A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06BEF-DE4E-4CE9-9F0E-2B8823D636CF}"/>
              </a:ext>
            </a:extLst>
          </p:cNvPr>
          <p:cNvSpPr>
            <a:spLocks noGrp="1"/>
          </p:cNvSpPr>
          <p:nvPr>
            <p:ph type="pic" idx="1"/>
          </p:nvPr>
        </p:nvSpPr>
        <p:spPr>
          <a:xfrm>
            <a:off x="5183188" y="987429"/>
            <a:ext cx="6172200" cy="4873625"/>
          </a:xfrm>
          <a:prstGeom prst="rect">
            <a:avLst/>
          </a:prstGeom>
        </p:spPr>
        <p:txBody>
          <a:bodyPr/>
          <a:lstStyle>
            <a:lvl1pPr marL="0" indent="0">
              <a:buNone/>
              <a:defRPr sz="3200">
                <a:latin typeface="Times New Roman"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D0F268D-FD97-43B4-A1F5-079440D34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Times New Roman"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59AD7FC-872D-46EA-BDBD-13C286FFA090}"/>
              </a:ext>
            </a:extLst>
          </p:cNvPr>
          <p:cNvSpPr>
            <a:spLocks noGrp="1"/>
          </p:cNvSpPr>
          <p:nvPr>
            <p:ph type="dt" sz="half" idx="10"/>
          </p:nvPr>
        </p:nvSpPr>
        <p:spPr>
          <a:xfrm>
            <a:off x="838200" y="6356354"/>
            <a:ext cx="2743200" cy="365125"/>
          </a:xfrm>
          <a:prstGeom prst="rect">
            <a:avLst/>
          </a:prstGeom>
        </p:spPr>
        <p:txBody>
          <a:bodyPr/>
          <a:lstStyle>
            <a:lvl1pPr>
              <a:defRPr>
                <a:latin typeface="Times New Roman" pitchFamily="18" charset="0"/>
              </a:defRPr>
            </a:lvl1pPr>
          </a:lstStyle>
          <a:p>
            <a:fld id="{18F7CF5C-41AF-4A3C-9201-FDAD9BB4C539}" type="datetimeFigureOut">
              <a:rPr lang="en-US" smtClean="0"/>
              <a:pPr/>
              <a:t>6/20/2024</a:t>
            </a:fld>
            <a:endParaRPr lang="en-US" dirty="0"/>
          </a:p>
        </p:txBody>
      </p:sp>
      <p:sp>
        <p:nvSpPr>
          <p:cNvPr id="6" name="Footer Placeholder 5">
            <a:extLst>
              <a:ext uri="{FF2B5EF4-FFF2-40B4-BE49-F238E27FC236}">
                <a16:creationId xmlns:a16="http://schemas.microsoft.com/office/drawing/2014/main" id="{CABEA80B-1406-4E5F-B76E-7D8E72347167}"/>
              </a:ext>
            </a:extLst>
          </p:cNvPr>
          <p:cNvSpPr>
            <a:spLocks noGrp="1"/>
          </p:cNvSpPr>
          <p:nvPr>
            <p:ph type="ftr" sz="quarter" idx="11"/>
          </p:nvPr>
        </p:nvSpPr>
        <p:spPr>
          <a:xfrm>
            <a:off x="4038600" y="6356354"/>
            <a:ext cx="4114800" cy="365125"/>
          </a:xfrm>
          <a:prstGeom prst="rect">
            <a:avLst/>
          </a:prstGeom>
        </p:spPr>
        <p:txBody>
          <a:bodyPr/>
          <a:lstStyle>
            <a:lvl1pPr>
              <a:defRPr>
                <a:latin typeface="Times New Roman" pitchFamily="18" charset="0"/>
              </a:defRPr>
            </a:lvl1pPr>
          </a:lstStyle>
          <a:p>
            <a:endParaRPr lang="en-US" dirty="0"/>
          </a:p>
        </p:txBody>
      </p:sp>
      <p:sp>
        <p:nvSpPr>
          <p:cNvPr id="7" name="Slide Number Placeholder 6">
            <a:extLst>
              <a:ext uri="{FF2B5EF4-FFF2-40B4-BE49-F238E27FC236}">
                <a16:creationId xmlns:a16="http://schemas.microsoft.com/office/drawing/2014/main" id="{16754413-ED73-4AAF-BC09-F17A106F8ED4}"/>
              </a:ext>
            </a:extLst>
          </p:cNvPr>
          <p:cNvSpPr>
            <a:spLocks noGrp="1"/>
          </p:cNvSpPr>
          <p:nvPr>
            <p:ph type="sldNum" sz="quarter" idx="12"/>
          </p:nvPr>
        </p:nvSpPr>
        <p:spPr>
          <a:xfrm>
            <a:off x="8610600" y="6356354"/>
            <a:ext cx="2743200" cy="365125"/>
          </a:xfrm>
          <a:prstGeom prst="rect">
            <a:avLst/>
          </a:prstGeom>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4113235838"/>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microsoft.com/office/2007/relationships/media" Target="../media/media1.mp3"/><Relationship Id="rId18" Type="http://schemas.openxmlformats.org/officeDocument/2006/relationships/image" Target="../media/image5.emf"/><Relationship Id="rId3" Type="http://schemas.openxmlformats.org/officeDocument/2006/relationships/slideLayout" Target="../slideLayouts/slideLayout18.xml"/><Relationship Id="rId21" Type="http://schemas.openxmlformats.org/officeDocument/2006/relationships/image" Target="../media/image8.emf"/><Relationship Id="rId7" Type="http://schemas.openxmlformats.org/officeDocument/2006/relationships/slideLayout" Target="../slideLayouts/slideLayout22.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7.xml"/><Relationship Id="rId16" Type="http://schemas.openxmlformats.org/officeDocument/2006/relationships/image" Target="../media/image3.emf"/><Relationship Id="rId20" Type="http://schemas.openxmlformats.org/officeDocument/2006/relationships/image" Target="../media/image7.emf"/><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emf"/><Relationship Id="rId10" Type="http://schemas.openxmlformats.org/officeDocument/2006/relationships/slideLayout" Target="../slideLayouts/slideLayout25.xml"/><Relationship Id="rId19" Type="http://schemas.openxmlformats.org/officeDocument/2006/relationships/image" Target="../media/image6.emf"/><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audio" Target="../media/media1.mp3"/><Relationship Id="rId22"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18" Type="http://schemas.openxmlformats.org/officeDocument/2006/relationships/image" Target="../media/image4.png"/><Relationship Id="rId3" Type="http://schemas.openxmlformats.org/officeDocument/2006/relationships/slideLayout" Target="../slideLayouts/slideLayout29.xml"/><Relationship Id="rId21" Type="http://schemas.openxmlformats.org/officeDocument/2006/relationships/image" Target="../media/image7.emf"/><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3.emf"/><Relationship Id="rId2" Type="http://schemas.openxmlformats.org/officeDocument/2006/relationships/slideLayout" Target="../slideLayouts/slideLayout28.xml"/><Relationship Id="rId16" Type="http://schemas.openxmlformats.org/officeDocument/2006/relationships/image" Target="../media/image2.emf"/><Relationship Id="rId20" Type="http://schemas.openxmlformats.org/officeDocument/2006/relationships/image" Target="../media/image6.emf"/><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audio" Target="../media/media1.mp3"/><Relationship Id="rId23" Type="http://schemas.openxmlformats.org/officeDocument/2006/relationships/image" Target="../media/image9.png"/><Relationship Id="rId10" Type="http://schemas.openxmlformats.org/officeDocument/2006/relationships/slideLayout" Target="../slideLayouts/slideLayout36.xml"/><Relationship Id="rId19" Type="http://schemas.openxmlformats.org/officeDocument/2006/relationships/image" Target="../media/image5.emf"/><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microsoft.com/office/2007/relationships/media" Target="../media/media1.mp3"/><Relationship Id="rId22" Type="http://schemas.openxmlformats.org/officeDocument/2006/relationships/image" Target="../media/image8.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451" name="9Slide.vn - 2019">
            <a:extLst>
              <a:ext uri="{FF2B5EF4-FFF2-40B4-BE49-F238E27FC236}">
                <a16:creationId xmlns:a16="http://schemas.microsoft.com/office/drawing/2014/main" id="{399E7EED-F11E-4905-A7B6-1C2254D99321}"/>
              </a:ext>
            </a:extLst>
          </p:cNvPr>
          <p:cNvSpPr txBox="1"/>
          <p:nvPr userDrawn="1"/>
        </p:nvSpPr>
        <p:spPr>
          <a:xfrm>
            <a:off x="0" y="-1604665"/>
            <a:ext cx="12192000" cy="461665"/>
          </a:xfrm>
          <a:prstGeom prst="rect">
            <a:avLst/>
          </a:prstGeom>
          <a:noFill/>
        </p:spPr>
        <p:txBody>
          <a:bodyPr vert="horz" rtlCol="0">
            <a:spAutoFit/>
          </a:bodyPr>
          <a:lstStyle/>
          <a:p>
            <a:pPr algn="ctr"/>
            <a:r>
              <a:rPr lang="en-US" sz="2400" dirty="0">
                <a:solidFill>
                  <a:srgbClr val="CFCFCF"/>
                </a:solidFill>
                <a:latin typeface="Times New Roman" pitchFamily="18" charset="0"/>
              </a:rPr>
              <a:t>www.9slide.vn</a:t>
            </a:r>
          </a:p>
        </p:txBody>
      </p:sp>
    </p:spTree>
    <p:extLst>
      <p:ext uri="{BB962C8B-B14F-4D97-AF65-F5344CB8AC3E}">
        <p14:creationId xmlns:p14="http://schemas.microsoft.com/office/powerpoint/2010/main" val="25627899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661" r:id="rId12"/>
    <p:sldLayoutId id="2147483797" r:id="rId13"/>
    <p:sldLayoutId id="2147483836" r:id="rId14"/>
    <p:sldLayoutId id="2147483876" r:id="rId15"/>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5"/>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16"/>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14"/>
            <p:extLst>
              <p:ext uri="{DAA4B4D4-6D71-4841-9C94-3DE7FCFB9230}">
                <p14:media xmlns:p14="http://schemas.microsoft.com/office/powerpoint/2010/main" r:embed="rId13"/>
              </p:ext>
            </p:extLst>
          </p:nvPr>
        </p:nvPicPr>
        <p:blipFill>
          <a:blip r:embed="rId17"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18"/>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19"/>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20"/>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21"/>
          <a:stretch>
            <a:fillRect/>
          </a:stretch>
        </p:blipFill>
        <p:spPr>
          <a:xfrm rot="16200000">
            <a:off x="2601222" y="-2905687"/>
            <a:ext cx="7145863" cy="12703240"/>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178AAF91-3D9E-4F42-81D6-5C573CE5633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664604" y="115956"/>
            <a:ext cx="1231326" cy="1231326"/>
          </a:xfrm>
          <a:prstGeom prst="rect">
            <a:avLst/>
          </a:prstGeom>
        </p:spPr>
      </p:pic>
    </p:spTree>
    <p:extLst>
      <p:ext uri="{BB962C8B-B14F-4D97-AF65-F5344CB8AC3E}">
        <p14:creationId xmlns:p14="http://schemas.microsoft.com/office/powerpoint/2010/main" val="244302671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17"/>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15"/>
            <p:extLst>
              <p:ext uri="{DAA4B4D4-6D71-4841-9C94-3DE7FCFB9230}">
                <p14:media xmlns:p14="http://schemas.microsoft.com/office/powerpoint/2010/main" r:embed="rId14"/>
              </p:ext>
            </p:extLst>
          </p:nvPr>
        </p:nvPicPr>
        <p:blipFill>
          <a:blip r:embed="rId18"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19"/>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20"/>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21"/>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22"/>
          <a:stretch>
            <a:fillRect/>
          </a:stretch>
        </p:blipFill>
        <p:spPr>
          <a:xfrm rot="16200000">
            <a:off x="2601222" y="-2905687"/>
            <a:ext cx="7145863" cy="12703240"/>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86825379-DA8A-46E2-B57A-883EB3C1C65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664604" y="115956"/>
            <a:ext cx="1231326" cy="1231326"/>
          </a:xfrm>
          <a:prstGeom prst="rect">
            <a:avLst/>
          </a:prstGeom>
        </p:spPr>
      </p:pic>
    </p:spTree>
    <p:extLst>
      <p:ext uri="{BB962C8B-B14F-4D97-AF65-F5344CB8AC3E}">
        <p14:creationId xmlns:p14="http://schemas.microsoft.com/office/powerpoint/2010/main" val="2857894375"/>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5.emf"/><Relationship Id="rId3" Type="http://schemas.openxmlformats.org/officeDocument/2006/relationships/slideLayout" Target="../slideLayouts/slideLayout14.xml"/><Relationship Id="rId7" Type="http://schemas.openxmlformats.org/officeDocument/2006/relationships/image" Target="../media/image5.emf"/><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13.emf"/><Relationship Id="rId5" Type="http://schemas.openxmlformats.org/officeDocument/2006/relationships/image" Target="../media/image3.emf"/><Relationship Id="rId1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2.emf"/><Relationship Id="rId9" Type="http://schemas.openxmlformats.org/officeDocument/2006/relationships/image" Target="../media/image11.emf"/><Relationship Id="rId1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47.png"/><Relationship Id="rId12" Type="http://schemas.openxmlformats.org/officeDocument/2006/relationships/image" Target="../media/image53.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audio" Target="../media/audio4.wav"/><Relationship Id="rId11" Type="http://schemas.openxmlformats.org/officeDocument/2006/relationships/image" Target="../media/image52.png"/><Relationship Id="rId5" Type="http://schemas.openxmlformats.org/officeDocument/2006/relationships/audio" Target="../media/audio3.wav"/><Relationship Id="rId15" Type="http://schemas.openxmlformats.org/officeDocument/2006/relationships/image" Target="../media/image43.png"/><Relationship Id="rId10" Type="http://schemas.openxmlformats.org/officeDocument/2006/relationships/image" Target="../media/image51.png"/><Relationship Id="rId4" Type="http://schemas.openxmlformats.org/officeDocument/2006/relationships/audio" Target="../media/audio2.wav"/><Relationship Id="rId9" Type="http://schemas.openxmlformats.org/officeDocument/2006/relationships/image" Target="../media/image50.png"/><Relationship Id="rId1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55.emf"/><Relationship Id="rId13"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54.png"/><Relationship Id="rId12"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3.gif"/><Relationship Id="rId5" Type="http://schemas.openxmlformats.org/officeDocument/2006/relationships/audio" Target="../media/audio4.wav"/><Relationship Id="rId10" Type="http://schemas.openxmlformats.org/officeDocument/2006/relationships/image" Target="../media/image52.png"/><Relationship Id="rId4" Type="http://schemas.openxmlformats.org/officeDocument/2006/relationships/audio" Target="../media/audio3.wav"/><Relationship Id="rId9" Type="http://schemas.openxmlformats.org/officeDocument/2006/relationships/image" Target="../media/image51.png"/><Relationship Id="rId1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55.emf"/><Relationship Id="rId12"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3.gif"/><Relationship Id="rId5" Type="http://schemas.openxmlformats.org/officeDocument/2006/relationships/audio" Target="../media/audio4.wav"/><Relationship Id="rId10" Type="http://schemas.openxmlformats.org/officeDocument/2006/relationships/image" Target="../media/image52.png"/><Relationship Id="rId4" Type="http://schemas.openxmlformats.org/officeDocument/2006/relationships/audio" Target="../media/audio3.wav"/><Relationship Id="rId9" Type="http://schemas.openxmlformats.org/officeDocument/2006/relationships/image" Target="../media/image51.png"/><Relationship Id="rId1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image" Target="../media/image41.png"/><Relationship Id="rId17" Type="http://schemas.openxmlformats.org/officeDocument/2006/relationships/image" Target="../media/image57.gif"/><Relationship Id="rId2" Type="http://schemas.openxmlformats.org/officeDocument/2006/relationships/audio" Target="../media/audio1.wav"/><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audio" Target="../media/audio4.wav"/><Relationship Id="rId11" Type="http://schemas.openxmlformats.org/officeDocument/2006/relationships/image" Target="../media/image52.png"/><Relationship Id="rId5" Type="http://schemas.openxmlformats.org/officeDocument/2006/relationships/audio" Target="../media/audio3.wav"/><Relationship Id="rId15" Type="http://schemas.openxmlformats.org/officeDocument/2006/relationships/image" Target="../media/image44.png"/><Relationship Id="rId10" Type="http://schemas.openxmlformats.org/officeDocument/2006/relationships/image" Target="../media/image51.png"/><Relationship Id="rId4" Type="http://schemas.openxmlformats.org/officeDocument/2006/relationships/audio" Target="../media/audio5.wav"/><Relationship Id="rId9" Type="http://schemas.openxmlformats.org/officeDocument/2006/relationships/image" Target="../media/image54.png"/><Relationship Id="rId1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2.emf"/><Relationship Id="rId7"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3.emf"/><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5.emf"/><Relationship Id="rId3" Type="http://schemas.openxmlformats.org/officeDocument/2006/relationships/slideLayout" Target="../slideLayouts/slideLayout14.xml"/><Relationship Id="rId7" Type="http://schemas.openxmlformats.org/officeDocument/2006/relationships/image" Target="../media/image5.emf"/><Relationship Id="rId12"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13.emf"/><Relationship Id="rId5" Type="http://schemas.openxmlformats.org/officeDocument/2006/relationships/image" Target="../media/image3.emf"/><Relationship Id="rId1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2.emf"/><Relationship Id="rId9" Type="http://schemas.openxmlformats.org/officeDocument/2006/relationships/image" Target="../media/image11.emf"/><Relationship Id="rId14"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14.png"/><Relationship Id="rId3" Type="http://schemas.openxmlformats.org/officeDocument/2006/relationships/slideLayout" Target="../slideLayouts/slideLayout14.xml"/><Relationship Id="rId7" Type="http://schemas.openxmlformats.org/officeDocument/2006/relationships/image" Target="../media/image4.png"/><Relationship Id="rId12" Type="http://schemas.openxmlformats.org/officeDocument/2006/relationships/image" Target="../media/image13.emf"/><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7.emf"/><Relationship Id="rId1" Type="http://schemas.microsoft.com/office/2007/relationships/media" Target="../media/media1.mp3"/><Relationship Id="rId6" Type="http://schemas.openxmlformats.org/officeDocument/2006/relationships/image" Target="../media/image3.emf"/><Relationship Id="rId11" Type="http://schemas.openxmlformats.org/officeDocument/2006/relationships/image" Target="../media/image12.emf"/><Relationship Id="rId5" Type="http://schemas.openxmlformats.org/officeDocument/2006/relationships/image" Target="../media/image2.emf"/><Relationship Id="rId15" Type="http://schemas.openxmlformats.org/officeDocument/2006/relationships/image" Target="../media/image16.png"/><Relationship Id="rId10" Type="http://schemas.openxmlformats.org/officeDocument/2006/relationships/image" Target="../media/image11.emf"/><Relationship Id="rId4" Type="http://schemas.openxmlformats.org/officeDocument/2006/relationships/notesSlide" Target="../notesSlides/notesSlide11.xml"/><Relationship Id="rId9" Type="http://schemas.openxmlformats.org/officeDocument/2006/relationships/image" Target="../media/image6.emf"/><Relationship Id="rId14" Type="http://schemas.openxmlformats.org/officeDocument/2006/relationships/image" Target="../media/image15.emf"/></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14.png"/><Relationship Id="rId3" Type="http://schemas.openxmlformats.org/officeDocument/2006/relationships/slideLayout" Target="../slideLayouts/slideLayout21.xml"/><Relationship Id="rId7" Type="http://schemas.openxmlformats.org/officeDocument/2006/relationships/image" Target="../media/image4.png"/><Relationship Id="rId12" Type="http://schemas.openxmlformats.org/officeDocument/2006/relationships/image" Target="../media/image13.emf"/><Relationship Id="rId2" Type="http://schemas.openxmlformats.org/officeDocument/2006/relationships/audio" Target="../media/media1.mp3"/><Relationship Id="rId16" Type="http://schemas.openxmlformats.org/officeDocument/2006/relationships/image" Target="../media/image7.emf"/><Relationship Id="rId1" Type="http://schemas.microsoft.com/office/2007/relationships/media" Target="../media/media1.mp3"/><Relationship Id="rId6" Type="http://schemas.openxmlformats.org/officeDocument/2006/relationships/image" Target="../media/image3.emf"/><Relationship Id="rId11" Type="http://schemas.openxmlformats.org/officeDocument/2006/relationships/image" Target="../media/image12.emf"/><Relationship Id="rId5" Type="http://schemas.openxmlformats.org/officeDocument/2006/relationships/image" Target="../media/image2.emf"/><Relationship Id="rId15" Type="http://schemas.openxmlformats.org/officeDocument/2006/relationships/image" Target="../media/image16.png"/><Relationship Id="rId10" Type="http://schemas.openxmlformats.org/officeDocument/2006/relationships/image" Target="../media/image11.emf"/><Relationship Id="rId4" Type="http://schemas.openxmlformats.org/officeDocument/2006/relationships/notesSlide" Target="../notesSlides/notesSlide12.xml"/><Relationship Id="rId9" Type="http://schemas.openxmlformats.org/officeDocument/2006/relationships/image" Target="../media/image6.emf"/><Relationship Id="rId14" Type="http://schemas.openxmlformats.org/officeDocument/2006/relationships/image" Target="../media/image15.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14.png"/><Relationship Id="rId3" Type="http://schemas.openxmlformats.org/officeDocument/2006/relationships/slideLayout" Target="../slideLayouts/slideLayout14.xml"/><Relationship Id="rId7" Type="http://schemas.openxmlformats.org/officeDocument/2006/relationships/image" Target="../media/image4.png"/><Relationship Id="rId12" Type="http://schemas.openxmlformats.org/officeDocument/2006/relationships/image" Target="../media/image13.emf"/><Relationship Id="rId17" Type="http://schemas.openxmlformats.org/officeDocument/2006/relationships/image" Target="../media/image63.png"/><Relationship Id="rId2" Type="http://schemas.openxmlformats.org/officeDocument/2006/relationships/audio" Target="../media/media1.mp3"/><Relationship Id="rId16" Type="http://schemas.openxmlformats.org/officeDocument/2006/relationships/image" Target="../media/image7.emf"/><Relationship Id="rId1" Type="http://schemas.microsoft.com/office/2007/relationships/media" Target="../media/media1.mp3"/><Relationship Id="rId6" Type="http://schemas.openxmlformats.org/officeDocument/2006/relationships/image" Target="../media/image3.emf"/><Relationship Id="rId11" Type="http://schemas.openxmlformats.org/officeDocument/2006/relationships/image" Target="../media/image12.emf"/><Relationship Id="rId5" Type="http://schemas.openxmlformats.org/officeDocument/2006/relationships/image" Target="../media/image2.emf"/><Relationship Id="rId15" Type="http://schemas.openxmlformats.org/officeDocument/2006/relationships/image" Target="../media/image16.png"/><Relationship Id="rId10" Type="http://schemas.openxmlformats.org/officeDocument/2006/relationships/image" Target="../media/image11.emf"/><Relationship Id="rId4" Type="http://schemas.openxmlformats.org/officeDocument/2006/relationships/notesSlide" Target="../notesSlides/notesSlide13.xml"/><Relationship Id="rId9" Type="http://schemas.openxmlformats.org/officeDocument/2006/relationships/image" Target="../media/image6.emf"/><Relationship Id="rId14" Type="http://schemas.openxmlformats.org/officeDocument/2006/relationships/image" Target="../media/image15.emf"/></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5.emf"/><Relationship Id="rId3" Type="http://schemas.openxmlformats.org/officeDocument/2006/relationships/slideLayout" Target="../slideLayouts/slideLayout14.xml"/><Relationship Id="rId7" Type="http://schemas.openxmlformats.org/officeDocument/2006/relationships/image" Target="../media/image5.emf"/><Relationship Id="rId12"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13.emf"/><Relationship Id="rId5" Type="http://schemas.openxmlformats.org/officeDocument/2006/relationships/image" Target="../media/image3.emf"/><Relationship Id="rId1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2.emf"/><Relationship Id="rId9" Type="http://schemas.openxmlformats.org/officeDocument/2006/relationships/image" Target="../media/image11.emf"/><Relationship Id="rId14"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2.emf"/><Relationship Id="rId7"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3.emf"/><Relationship Id="rId9"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14.png"/><Relationship Id="rId3" Type="http://schemas.openxmlformats.org/officeDocument/2006/relationships/slideLayout" Target="../slideLayouts/slideLayout14.xml"/><Relationship Id="rId7" Type="http://schemas.openxmlformats.org/officeDocument/2006/relationships/image" Target="../media/image4.png"/><Relationship Id="rId12" Type="http://schemas.openxmlformats.org/officeDocument/2006/relationships/image" Target="../media/image13.emf"/><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7.emf"/><Relationship Id="rId1" Type="http://schemas.microsoft.com/office/2007/relationships/media" Target="../media/media1.mp3"/><Relationship Id="rId6" Type="http://schemas.openxmlformats.org/officeDocument/2006/relationships/image" Target="../media/image3.emf"/><Relationship Id="rId11" Type="http://schemas.openxmlformats.org/officeDocument/2006/relationships/image" Target="../media/image12.emf"/><Relationship Id="rId5" Type="http://schemas.openxmlformats.org/officeDocument/2006/relationships/image" Target="../media/image2.emf"/><Relationship Id="rId15" Type="http://schemas.openxmlformats.org/officeDocument/2006/relationships/image" Target="../media/image16.png"/><Relationship Id="rId10" Type="http://schemas.openxmlformats.org/officeDocument/2006/relationships/image" Target="../media/image11.emf"/><Relationship Id="rId4" Type="http://schemas.openxmlformats.org/officeDocument/2006/relationships/notesSlide" Target="../notesSlides/notesSlide4.xml"/><Relationship Id="rId9" Type="http://schemas.openxmlformats.org/officeDocument/2006/relationships/image" Target="../media/image6.emf"/><Relationship Id="rId14" Type="http://schemas.openxmlformats.org/officeDocument/2006/relationships/image" Target="../media/image15.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667002" y="400694"/>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PHÒNG GIÁO DỤC VÀ </a:t>
            </a:r>
            <a:r>
              <a:rPr lang="en-US" sz="2800" dirty="0" err="1">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8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dirty="0" err="1">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TẠO</a:t>
            </a:r>
            <a:endParaRPr kumimoji="0" lang="en-US" sz="2800" i="0" u="none" strike="noStrike" kern="1200" cap="none" spc="0" normalizeH="0" baseline="0" noProof="0" dirty="0">
              <a:ln>
                <a:noFill/>
              </a:ln>
              <a:solidFill>
                <a:srgbClr val="0000CC"/>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83820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err="1">
                <a:solidFill>
                  <a:srgbClr val="0000CC"/>
                </a:solidFill>
                <a:latin typeface="Times New Roman" panose="02020603050405020304" pitchFamily="18" charset="0"/>
                <a:cs typeface="Times New Roman" panose="02020603050405020304" pitchFamily="18" charset="0"/>
              </a:rPr>
              <a:t>TRƯỜNG</a:t>
            </a:r>
            <a:r>
              <a:rPr lang="en-US" altLang="en-US" sz="2800" b="1" dirty="0">
                <a:solidFill>
                  <a:srgbClr val="0000CC"/>
                </a:solidFill>
                <a:latin typeface="Times New Roman" panose="02020603050405020304" pitchFamily="18" charset="0"/>
                <a:cs typeface="Times New Roman" panose="02020603050405020304" pitchFamily="18" charset="0"/>
              </a:rPr>
              <a:t> TH</a:t>
            </a: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CÔNG NGHỆ LỚP 5</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7"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2"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2024 - 2025</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5533529" y="1354975"/>
            <a:ext cx="2209800"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09499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CA0E8DB7-2696-4DCC-9CF2-811ED9E3ADC0}"/>
              </a:ext>
            </a:extLst>
          </p:cNvPr>
          <p:cNvSpPr txBox="1"/>
          <p:nvPr/>
        </p:nvSpPr>
        <p:spPr>
          <a:xfrm>
            <a:off x="166783" y="3436594"/>
            <a:ext cx="5912887" cy="1200329"/>
          </a:xfrm>
          <a:prstGeom prst="rect">
            <a:avLst/>
          </a:prstGeom>
          <a:noFill/>
        </p:spPr>
        <p:txBody>
          <a:bodyPr wrap="square" rtlCol="0">
            <a:spAutoFit/>
          </a:bodyPr>
          <a:lstStyle/>
          <a:p>
            <a:pPr algn="just"/>
            <a:r>
              <a:rPr lang="vi-VN" sz="2400" dirty="0">
                <a:latin typeface="Times New Roman" panose="02020603050405020304" pitchFamily="18" charset="0"/>
              </a:rPr>
              <a:t>b) Tủ lạnh: dùng để bảo quản thực phẩm và dự trữ thực phẩm. Nó giữ cho thực phẩm lạnh và ngăn chặn sự hư hỏng.</a:t>
            </a:r>
          </a:p>
        </p:txBody>
      </p:sp>
      <p:sp>
        <p:nvSpPr>
          <p:cNvPr id="8" name="TextBox 7">
            <a:extLst>
              <a:ext uri="{FF2B5EF4-FFF2-40B4-BE49-F238E27FC236}">
                <a16:creationId xmlns:a16="http://schemas.microsoft.com/office/drawing/2014/main" id="{757BFF7E-C251-14E5-9FA2-685DD549D2B4}"/>
              </a:ext>
            </a:extLst>
          </p:cNvPr>
          <p:cNvSpPr txBox="1"/>
          <p:nvPr/>
        </p:nvSpPr>
        <p:spPr>
          <a:xfrm>
            <a:off x="166783" y="190141"/>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sp>
        <p:nvSpPr>
          <p:cNvPr id="5" name="文本框 9">
            <a:extLst>
              <a:ext uri="{FF2B5EF4-FFF2-40B4-BE49-F238E27FC236}">
                <a16:creationId xmlns:a16="http://schemas.microsoft.com/office/drawing/2014/main" id="{08D2BC80-DBD1-3B5F-65B1-30B98C2A3FED}"/>
              </a:ext>
            </a:extLst>
          </p:cNvPr>
          <p:cNvSpPr txBox="1"/>
          <p:nvPr/>
        </p:nvSpPr>
        <p:spPr>
          <a:xfrm>
            <a:off x="183113" y="1112133"/>
            <a:ext cx="5912888" cy="830997"/>
          </a:xfrm>
          <a:prstGeom prst="rect">
            <a:avLst/>
          </a:prstGeom>
          <a:noFill/>
        </p:spPr>
        <p:txBody>
          <a:bodyPr wrap="square" rtlCol="0">
            <a:spAutoFit/>
          </a:bodyPr>
          <a:lstStyle/>
          <a:p>
            <a:pPr algn="just"/>
            <a:r>
              <a:rPr lang="vi-VN" sz="2400" dirty="0">
                <a:latin typeface="Times New Roman" panose="02020603050405020304" pitchFamily="18" charset="0"/>
              </a:rPr>
              <a:t>a) Xe đạp: dùng để di chuyển, đi lại. Xe đạp sẽ giúp chúng ta di chuyển nhanh hơn đi bộ</a:t>
            </a:r>
          </a:p>
        </p:txBody>
      </p:sp>
      <p:pic>
        <p:nvPicPr>
          <p:cNvPr id="7" name="Picture 6">
            <a:extLst>
              <a:ext uri="{FF2B5EF4-FFF2-40B4-BE49-F238E27FC236}">
                <a16:creationId xmlns:a16="http://schemas.microsoft.com/office/drawing/2014/main" id="{9523128D-8F5D-8870-D74D-107AA3BED5CC}"/>
              </a:ext>
            </a:extLst>
          </p:cNvPr>
          <p:cNvPicPr>
            <a:picLocks noChangeAspect="1"/>
          </p:cNvPicPr>
          <p:nvPr/>
        </p:nvPicPr>
        <p:blipFill>
          <a:blip r:embed="rId2"/>
          <a:stretch>
            <a:fillRect/>
          </a:stretch>
        </p:blipFill>
        <p:spPr>
          <a:xfrm>
            <a:off x="6705600" y="914400"/>
            <a:ext cx="4495800" cy="2514600"/>
          </a:xfrm>
          <a:prstGeom prst="rect">
            <a:avLst/>
          </a:prstGeom>
        </p:spPr>
      </p:pic>
      <p:pic>
        <p:nvPicPr>
          <p:cNvPr id="10" name="Picture 9">
            <a:extLst>
              <a:ext uri="{FF2B5EF4-FFF2-40B4-BE49-F238E27FC236}">
                <a16:creationId xmlns:a16="http://schemas.microsoft.com/office/drawing/2014/main" id="{718556C3-B280-3AE7-4EB0-ED5650664145}"/>
              </a:ext>
            </a:extLst>
          </p:cNvPr>
          <p:cNvPicPr>
            <a:picLocks noChangeAspect="1"/>
          </p:cNvPicPr>
          <p:nvPr/>
        </p:nvPicPr>
        <p:blipFill>
          <a:blip r:embed="rId3"/>
          <a:stretch>
            <a:fillRect/>
          </a:stretch>
        </p:blipFill>
        <p:spPr>
          <a:xfrm>
            <a:off x="7162800" y="3581744"/>
            <a:ext cx="4038600" cy="3001288"/>
          </a:xfrm>
          <a:prstGeom prst="rect">
            <a:avLst/>
          </a:prstGeom>
        </p:spPr>
      </p:pic>
    </p:spTree>
    <p:extLst>
      <p:ext uri="{BB962C8B-B14F-4D97-AF65-F5344CB8AC3E}">
        <p14:creationId xmlns:p14="http://schemas.microsoft.com/office/powerpoint/2010/main" val="94053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CA0E8DB7-2696-4DCC-9CF2-811ED9E3ADC0}"/>
              </a:ext>
            </a:extLst>
          </p:cNvPr>
          <p:cNvSpPr txBox="1"/>
          <p:nvPr/>
        </p:nvSpPr>
        <p:spPr>
          <a:xfrm>
            <a:off x="381001" y="757203"/>
            <a:ext cx="5715000" cy="1938992"/>
          </a:xfrm>
          <a:prstGeom prst="rect">
            <a:avLst/>
          </a:prstGeom>
          <a:noFill/>
        </p:spPr>
        <p:txBody>
          <a:bodyPr wrap="square" rtlCol="0">
            <a:spAutoFit/>
          </a:bodyPr>
          <a:lstStyle/>
          <a:p>
            <a:pPr algn="just"/>
            <a:r>
              <a:rPr lang="vi-VN" sz="2400" dirty="0">
                <a:latin typeface="Times New Roman" panose="02020603050405020304" pitchFamily="18" charset="0"/>
              </a:rPr>
              <a:t>d) Máy tính điện tử: Máy tính điện tử có vai trò quan trọng trong hầu hết các lĩnh vực của đời sống hiện đại. Nó được sử dụng để xử lý thông tin, lưu trữ dữ liệu, giao tiếp, giải trí và thực hiện nhiều tác vụ khác.</a:t>
            </a:r>
          </a:p>
        </p:txBody>
      </p:sp>
      <p:sp>
        <p:nvSpPr>
          <p:cNvPr id="8" name="TextBox 7">
            <a:extLst>
              <a:ext uri="{FF2B5EF4-FFF2-40B4-BE49-F238E27FC236}">
                <a16:creationId xmlns:a16="http://schemas.microsoft.com/office/drawing/2014/main" id="{757BFF7E-C251-14E5-9FA2-685DD549D2B4}"/>
              </a:ext>
            </a:extLst>
          </p:cNvPr>
          <p:cNvSpPr txBox="1"/>
          <p:nvPr/>
        </p:nvSpPr>
        <p:spPr>
          <a:xfrm>
            <a:off x="166783" y="190141"/>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sp>
        <p:nvSpPr>
          <p:cNvPr id="3" name="文本框 9">
            <a:extLst>
              <a:ext uri="{FF2B5EF4-FFF2-40B4-BE49-F238E27FC236}">
                <a16:creationId xmlns:a16="http://schemas.microsoft.com/office/drawing/2014/main" id="{7345E163-6F43-CB57-9CD0-DDC13DF8D3CD}"/>
              </a:ext>
            </a:extLst>
          </p:cNvPr>
          <p:cNvSpPr txBox="1"/>
          <p:nvPr/>
        </p:nvSpPr>
        <p:spPr>
          <a:xfrm>
            <a:off x="419101" y="3429000"/>
            <a:ext cx="5676900" cy="1938992"/>
          </a:xfrm>
          <a:prstGeom prst="rect">
            <a:avLst/>
          </a:prstGeom>
          <a:noFill/>
        </p:spPr>
        <p:txBody>
          <a:bodyPr wrap="square" rtlCol="0">
            <a:spAutoFit/>
          </a:bodyPr>
          <a:lstStyle/>
          <a:p>
            <a:pPr algn="just"/>
            <a:r>
              <a:rPr lang="vi-VN" sz="2400" dirty="0">
                <a:latin typeface="Times New Roman" panose="02020603050405020304" pitchFamily="18" charset="0"/>
              </a:rPr>
              <a:t>d) Máy tính điện tử: Máy tính điện tử có vai trò quan trọng trong hầu hết các lĩnh vực của đời sống hiện đại. Nó được sử dụng để xử lý thông tin, lưu trữ dữ liệu, giao tiếp, giải trí và thực hiện nhiều tác vụ khác.</a:t>
            </a:r>
          </a:p>
        </p:txBody>
      </p:sp>
      <p:pic>
        <p:nvPicPr>
          <p:cNvPr id="5" name="Picture 4">
            <a:extLst>
              <a:ext uri="{FF2B5EF4-FFF2-40B4-BE49-F238E27FC236}">
                <a16:creationId xmlns:a16="http://schemas.microsoft.com/office/drawing/2014/main" id="{90CE891F-C460-DDEC-4AFD-019634B44779}"/>
              </a:ext>
            </a:extLst>
          </p:cNvPr>
          <p:cNvPicPr>
            <a:picLocks noChangeAspect="1"/>
          </p:cNvPicPr>
          <p:nvPr/>
        </p:nvPicPr>
        <p:blipFill>
          <a:blip r:embed="rId2"/>
          <a:stretch>
            <a:fillRect/>
          </a:stretch>
        </p:blipFill>
        <p:spPr>
          <a:xfrm>
            <a:off x="7315200" y="887284"/>
            <a:ext cx="2772162" cy="2048161"/>
          </a:xfrm>
          <a:prstGeom prst="rect">
            <a:avLst/>
          </a:prstGeom>
        </p:spPr>
      </p:pic>
      <p:pic>
        <p:nvPicPr>
          <p:cNvPr id="7" name="Picture 6">
            <a:extLst>
              <a:ext uri="{FF2B5EF4-FFF2-40B4-BE49-F238E27FC236}">
                <a16:creationId xmlns:a16="http://schemas.microsoft.com/office/drawing/2014/main" id="{3D1B653F-C63D-83A3-5153-3594FC8C643C}"/>
              </a:ext>
            </a:extLst>
          </p:cNvPr>
          <p:cNvPicPr>
            <a:picLocks noChangeAspect="1"/>
          </p:cNvPicPr>
          <p:nvPr/>
        </p:nvPicPr>
        <p:blipFill>
          <a:blip r:embed="rId3"/>
          <a:stretch>
            <a:fillRect/>
          </a:stretch>
        </p:blipFill>
        <p:spPr>
          <a:xfrm>
            <a:off x="7229463" y="3568608"/>
            <a:ext cx="2857899" cy="2029108"/>
          </a:xfrm>
          <a:prstGeom prst="rect">
            <a:avLst/>
          </a:prstGeom>
        </p:spPr>
      </p:pic>
    </p:spTree>
    <p:extLst>
      <p:ext uri="{BB962C8B-B14F-4D97-AF65-F5344CB8AC3E}">
        <p14:creationId xmlns:p14="http://schemas.microsoft.com/office/powerpoint/2010/main" val="290667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CA0E8DB7-2696-4DCC-9CF2-811ED9E3ADC0}"/>
              </a:ext>
            </a:extLst>
          </p:cNvPr>
          <p:cNvSpPr txBox="1"/>
          <p:nvPr/>
        </p:nvSpPr>
        <p:spPr>
          <a:xfrm>
            <a:off x="381001" y="757203"/>
            <a:ext cx="5715000" cy="2308324"/>
          </a:xfrm>
          <a:prstGeom prst="rect">
            <a:avLst/>
          </a:prstGeom>
          <a:noFill/>
        </p:spPr>
        <p:txBody>
          <a:bodyPr wrap="square" rtlCol="0">
            <a:spAutoFit/>
          </a:bodyPr>
          <a:lstStyle/>
          <a:p>
            <a:pPr algn="just"/>
            <a:r>
              <a:rPr lang="vi-VN" sz="2400" dirty="0">
                <a:latin typeface="Times New Roman" panose="02020603050405020304" pitchFamily="18" charset="0"/>
              </a:rPr>
              <a:t>e) Máy đóng nút chai: được sử dụng trong quá trình đóng nủ chai trên các loại đồ uống và sản phẩm đóng chai khác. Máy đóng nút chai giúp tăng tốc độ sản xuất, đảm bảo tính đồng nhất và giảm sự tốn kém, tiết kiệm sức lao động của con người.</a:t>
            </a:r>
          </a:p>
        </p:txBody>
      </p:sp>
      <p:sp>
        <p:nvSpPr>
          <p:cNvPr id="8" name="TextBox 7">
            <a:extLst>
              <a:ext uri="{FF2B5EF4-FFF2-40B4-BE49-F238E27FC236}">
                <a16:creationId xmlns:a16="http://schemas.microsoft.com/office/drawing/2014/main" id="{757BFF7E-C251-14E5-9FA2-685DD549D2B4}"/>
              </a:ext>
            </a:extLst>
          </p:cNvPr>
          <p:cNvSpPr txBox="1"/>
          <p:nvPr/>
        </p:nvSpPr>
        <p:spPr>
          <a:xfrm>
            <a:off x="166783" y="190141"/>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sp>
        <p:nvSpPr>
          <p:cNvPr id="3" name="文本框 9">
            <a:extLst>
              <a:ext uri="{FF2B5EF4-FFF2-40B4-BE49-F238E27FC236}">
                <a16:creationId xmlns:a16="http://schemas.microsoft.com/office/drawing/2014/main" id="{6873D24E-07B7-CF49-A614-FE69309BEB36}"/>
              </a:ext>
            </a:extLst>
          </p:cNvPr>
          <p:cNvSpPr txBox="1"/>
          <p:nvPr/>
        </p:nvSpPr>
        <p:spPr>
          <a:xfrm>
            <a:off x="381001" y="3776144"/>
            <a:ext cx="5524500" cy="2308324"/>
          </a:xfrm>
          <a:prstGeom prst="rect">
            <a:avLst/>
          </a:prstGeom>
          <a:noFill/>
        </p:spPr>
        <p:txBody>
          <a:bodyPr wrap="square" rtlCol="0">
            <a:spAutoFit/>
          </a:bodyPr>
          <a:lstStyle/>
          <a:p>
            <a:pPr algn="just"/>
            <a:r>
              <a:rPr lang="vi-VN" sz="2400" dirty="0">
                <a:latin typeface="Times New Roman" panose="02020603050405020304" pitchFamily="18" charset="0"/>
              </a:rPr>
              <a:t>g) Hoa và cây cảnh: có vai trò thẩm mỹ và tạo không gian xanh trong đời sống của con người. Chúng được sử dụng trong trang trí nhà cửa, văn phòng và không gian công cộng để tạo ra một môi trường sống thư thái và tươi mới.</a:t>
            </a:r>
          </a:p>
        </p:txBody>
      </p:sp>
      <p:pic>
        <p:nvPicPr>
          <p:cNvPr id="5" name="Picture 4">
            <a:extLst>
              <a:ext uri="{FF2B5EF4-FFF2-40B4-BE49-F238E27FC236}">
                <a16:creationId xmlns:a16="http://schemas.microsoft.com/office/drawing/2014/main" id="{32BB163D-5B4C-B18C-DDFC-6682E0F0F69E}"/>
              </a:ext>
            </a:extLst>
          </p:cNvPr>
          <p:cNvPicPr>
            <a:picLocks noChangeAspect="1"/>
          </p:cNvPicPr>
          <p:nvPr/>
        </p:nvPicPr>
        <p:blipFill>
          <a:blip r:embed="rId2"/>
          <a:stretch>
            <a:fillRect/>
          </a:stretch>
        </p:blipFill>
        <p:spPr>
          <a:xfrm>
            <a:off x="7010400" y="773531"/>
            <a:ext cx="3805148" cy="2524125"/>
          </a:xfrm>
          <a:prstGeom prst="rect">
            <a:avLst/>
          </a:prstGeom>
        </p:spPr>
      </p:pic>
      <p:pic>
        <p:nvPicPr>
          <p:cNvPr id="7" name="Picture 6">
            <a:extLst>
              <a:ext uri="{FF2B5EF4-FFF2-40B4-BE49-F238E27FC236}">
                <a16:creationId xmlns:a16="http://schemas.microsoft.com/office/drawing/2014/main" id="{679B91FA-E639-B621-7DFA-923CADAE8A27}"/>
              </a:ext>
            </a:extLst>
          </p:cNvPr>
          <p:cNvPicPr>
            <a:picLocks noChangeAspect="1"/>
          </p:cNvPicPr>
          <p:nvPr/>
        </p:nvPicPr>
        <p:blipFill>
          <a:blip r:embed="rId3"/>
          <a:stretch>
            <a:fillRect/>
          </a:stretch>
        </p:blipFill>
        <p:spPr>
          <a:xfrm>
            <a:off x="7000874" y="3441114"/>
            <a:ext cx="3805148" cy="2883486"/>
          </a:xfrm>
          <a:prstGeom prst="rect">
            <a:avLst/>
          </a:prstGeom>
        </p:spPr>
      </p:pic>
    </p:spTree>
    <p:extLst>
      <p:ext uri="{BB962C8B-B14F-4D97-AF65-F5344CB8AC3E}">
        <p14:creationId xmlns:p14="http://schemas.microsoft.com/office/powerpoint/2010/main" val="360939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CA0E8DB7-2696-4DCC-9CF2-811ED9E3ADC0}"/>
              </a:ext>
            </a:extLst>
          </p:cNvPr>
          <p:cNvSpPr txBox="1"/>
          <p:nvPr/>
        </p:nvSpPr>
        <p:spPr>
          <a:xfrm>
            <a:off x="381001" y="757203"/>
            <a:ext cx="9677399" cy="1384995"/>
          </a:xfrm>
          <a:prstGeom prst="rect">
            <a:avLst/>
          </a:prstGeom>
          <a:solidFill>
            <a:schemeClr val="accent6">
              <a:lumMod val="60000"/>
              <a:lumOff val="40000"/>
            </a:schemeClr>
          </a:solidFill>
        </p:spPr>
        <p:txBody>
          <a:bodyPr wrap="square" rtlCol="0">
            <a:spAutoFit/>
          </a:bodyPr>
          <a:lstStyle/>
          <a:p>
            <a:pPr algn="just"/>
            <a:r>
              <a:rPr lang="vi-VN" sz="2800" b="1" dirty="0">
                <a:latin typeface="Times New Roman" panose="02020603050405020304" pitchFamily="18" charset="0"/>
              </a:rPr>
              <a:t>Kể tên một số sản phẩm công nghệ trong đời sống phù hợp với mô tả về vai trò của sản phẩm công nghệ trong các thẻ thông tin dưới đây.</a:t>
            </a:r>
            <a:endParaRPr lang="en-US" sz="4000" b="1"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757BFF7E-C251-14E5-9FA2-685DD549D2B4}"/>
              </a:ext>
            </a:extLst>
          </p:cNvPr>
          <p:cNvSpPr txBox="1"/>
          <p:nvPr/>
        </p:nvSpPr>
        <p:spPr>
          <a:xfrm>
            <a:off x="166783" y="190141"/>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pic>
        <p:nvPicPr>
          <p:cNvPr id="5" name="Picture 4">
            <a:extLst>
              <a:ext uri="{FF2B5EF4-FFF2-40B4-BE49-F238E27FC236}">
                <a16:creationId xmlns:a16="http://schemas.microsoft.com/office/drawing/2014/main" id="{AB600DE5-805C-3A92-498D-26E65AB5086A}"/>
              </a:ext>
            </a:extLst>
          </p:cNvPr>
          <p:cNvPicPr>
            <a:picLocks noChangeAspect="1"/>
          </p:cNvPicPr>
          <p:nvPr/>
        </p:nvPicPr>
        <p:blipFill>
          <a:blip r:embed="rId2"/>
          <a:stretch>
            <a:fillRect/>
          </a:stretch>
        </p:blipFill>
        <p:spPr>
          <a:xfrm>
            <a:off x="466368" y="2544103"/>
            <a:ext cx="11259263" cy="4343400"/>
          </a:xfrm>
          <a:prstGeom prst="rect">
            <a:avLst/>
          </a:prstGeom>
        </p:spPr>
      </p:pic>
      <p:pic>
        <p:nvPicPr>
          <p:cNvPr id="3" name="Picture 2">
            <a:extLst>
              <a:ext uri="{FF2B5EF4-FFF2-40B4-BE49-F238E27FC236}">
                <a16:creationId xmlns:a16="http://schemas.microsoft.com/office/drawing/2014/main" id="{93ED03EF-EFDA-0516-18A3-C9237AAD219D}"/>
              </a:ext>
            </a:extLst>
          </p:cNvPr>
          <p:cNvPicPr>
            <a:picLocks noChangeAspect="1"/>
          </p:cNvPicPr>
          <p:nvPr/>
        </p:nvPicPr>
        <p:blipFill rotWithShape="1">
          <a:blip r:embed="rId3"/>
          <a:srcRect b="31969"/>
          <a:stretch/>
        </p:blipFill>
        <p:spPr>
          <a:xfrm>
            <a:off x="10058399" y="554361"/>
            <a:ext cx="2139287" cy="1384994"/>
          </a:xfrm>
          <a:prstGeom prst="rect">
            <a:avLst/>
          </a:prstGeom>
        </p:spPr>
      </p:pic>
      <p:sp>
        <p:nvSpPr>
          <p:cNvPr id="4" name="文本框 9">
            <a:extLst>
              <a:ext uri="{FF2B5EF4-FFF2-40B4-BE49-F238E27FC236}">
                <a16:creationId xmlns:a16="http://schemas.microsoft.com/office/drawing/2014/main" id="{7566B683-F7CC-E6D0-92FE-EDE463EB6D8A}"/>
              </a:ext>
            </a:extLst>
          </p:cNvPr>
          <p:cNvSpPr txBox="1"/>
          <p:nvPr/>
        </p:nvSpPr>
        <p:spPr>
          <a:xfrm>
            <a:off x="10433341" y="1880588"/>
            <a:ext cx="1606259" cy="523220"/>
          </a:xfrm>
          <a:prstGeom prst="rect">
            <a:avLst/>
          </a:prstGeom>
          <a:noFill/>
        </p:spPr>
        <p:txBody>
          <a:bodyPr wrap="square" rtlCol="0">
            <a:spAutoFit/>
          </a:bodyPr>
          <a:lstStyle/>
          <a:p>
            <a:pPr algn="just"/>
            <a:r>
              <a:rPr lang="en-US" sz="2800" b="1" dirty="0">
                <a:solidFill>
                  <a:srgbClr val="C00000"/>
                </a:solidFill>
                <a:latin typeface="Times New Roman" panose="02020603050405020304" pitchFamily="18" charset="0"/>
              </a:rPr>
              <a:t>NHÓM 6</a:t>
            </a:r>
            <a:endParaRPr lang="en-US" sz="40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5194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cstate="print">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cstate="print">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cstate="print">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cstate="print">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cstate="print">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cstate="print">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cstate="print">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cstate="print">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454141" y="1347936"/>
            <a:ext cx="5733558"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2085381"/>
            <a:ext cx="5578475" cy="750946"/>
          </a:xfrm>
          <a:prstGeom prst="rect">
            <a:avLst/>
          </a:prstGeom>
        </p:spPr>
      </p:pic>
    </p:spTree>
    <p:extLst>
      <p:ext uri="{BB962C8B-B14F-4D97-AF65-F5344CB8AC3E}">
        <p14:creationId xmlns:p14="http://schemas.microsoft.com/office/powerpoint/2010/main" val="220674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7BFF7E-C251-14E5-9FA2-685DD549D2B4}"/>
              </a:ext>
            </a:extLst>
          </p:cNvPr>
          <p:cNvSpPr txBox="1"/>
          <p:nvPr/>
        </p:nvSpPr>
        <p:spPr>
          <a:xfrm>
            <a:off x="166783" y="190141"/>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graphicFrame>
        <p:nvGraphicFramePr>
          <p:cNvPr id="6" name="Table 5">
            <a:extLst>
              <a:ext uri="{FF2B5EF4-FFF2-40B4-BE49-F238E27FC236}">
                <a16:creationId xmlns:a16="http://schemas.microsoft.com/office/drawing/2014/main" id="{B7654DD4-6F6C-E2AA-F6A1-6D559C7C4E3E}"/>
              </a:ext>
            </a:extLst>
          </p:cNvPr>
          <p:cNvGraphicFramePr>
            <a:graphicFrameLocks noGrp="1"/>
          </p:cNvGraphicFramePr>
          <p:nvPr>
            <p:extLst>
              <p:ext uri="{D42A27DB-BD31-4B8C-83A1-F6EECF244321}">
                <p14:modId xmlns:p14="http://schemas.microsoft.com/office/powerpoint/2010/main" val="1620473198"/>
              </p:ext>
            </p:extLst>
          </p:nvPr>
        </p:nvGraphicFramePr>
        <p:xfrm>
          <a:off x="466369" y="1293726"/>
          <a:ext cx="11259262" cy="5074920"/>
        </p:xfrm>
        <a:graphic>
          <a:graphicData uri="http://schemas.openxmlformats.org/drawingml/2006/table">
            <a:tbl>
              <a:tblPr/>
              <a:tblGrid>
                <a:gridCol w="5629631">
                  <a:extLst>
                    <a:ext uri="{9D8B030D-6E8A-4147-A177-3AD203B41FA5}">
                      <a16:colId xmlns:a16="http://schemas.microsoft.com/office/drawing/2014/main" val="755269127"/>
                    </a:ext>
                  </a:extLst>
                </a:gridCol>
                <a:gridCol w="5629631">
                  <a:extLst>
                    <a:ext uri="{9D8B030D-6E8A-4147-A177-3AD203B41FA5}">
                      <a16:colId xmlns:a16="http://schemas.microsoft.com/office/drawing/2014/main" val="3979506034"/>
                    </a:ext>
                  </a:extLst>
                </a:gridCol>
              </a:tblGrid>
              <a:tr h="295044">
                <a:tc>
                  <a:txBody>
                    <a:bodyPr/>
                    <a:lstStyle/>
                    <a:p>
                      <a:pPr fontAlgn="t"/>
                      <a:r>
                        <a:rPr lang="en-US" sz="2800" b="1" dirty="0">
                          <a:solidFill>
                            <a:srgbClr val="0000CC"/>
                          </a:solidFill>
                          <a:effectLst/>
                          <a:latin typeface="Times New Roman" panose="02020603050405020304" pitchFamily="18" charset="0"/>
                        </a:rPr>
                        <a:t>Vai </a:t>
                      </a:r>
                      <a:r>
                        <a:rPr lang="en-US" sz="2800" b="1" dirty="0" err="1">
                          <a:solidFill>
                            <a:srgbClr val="0000CC"/>
                          </a:solidFill>
                          <a:effectLst/>
                          <a:latin typeface="Times New Roman" panose="02020603050405020304" pitchFamily="18" charset="0"/>
                        </a:rPr>
                        <a:t>trò</a:t>
                      </a:r>
                      <a:endParaRPr lang="en-US" sz="2800" b="1" dirty="0">
                        <a:solidFill>
                          <a:srgbClr val="0000CC"/>
                        </a:solidFill>
                        <a:effectLst/>
                        <a:latin typeface="Times New Roman" panose="02020603050405020304" pitchFamily="18" charset="0"/>
                      </a:endParaRPr>
                    </a:p>
                  </a:txBody>
                  <a:tcPr marL="47625" marR="47625" marT="47625" marB="47625">
                    <a:lnL w="12700" cap="flat" cmpd="sng" algn="ctr">
                      <a:solidFill>
                        <a:srgbClr val="607200"/>
                      </a:solidFill>
                      <a:prstDash val="solid"/>
                      <a:round/>
                      <a:headEnd type="none" w="med" len="med"/>
                      <a:tailEnd type="none" w="med" len="med"/>
                    </a:lnL>
                    <a:lnR w="12700" cap="flat" cmpd="sng" algn="ctr">
                      <a:solidFill>
                        <a:srgbClr val="607200"/>
                      </a:solidFill>
                      <a:prstDash val="solid"/>
                      <a:round/>
                      <a:headEnd type="none" w="med" len="med"/>
                      <a:tailEnd type="none" w="med" len="med"/>
                    </a:lnR>
                    <a:lnT w="12700" cap="flat" cmpd="sng" algn="ctr">
                      <a:solidFill>
                        <a:srgbClr val="607200"/>
                      </a:solidFill>
                      <a:prstDash val="solid"/>
                      <a:round/>
                      <a:headEnd type="none" w="med" len="med"/>
                      <a:tailEnd type="none" w="med" len="med"/>
                    </a:lnT>
                    <a:lnB w="12700" cap="flat" cmpd="sng" algn="ctr">
                      <a:solidFill>
                        <a:srgbClr val="C07300"/>
                      </a:solidFill>
                      <a:prstDash val="solid"/>
                      <a:round/>
                      <a:headEnd type="none" w="med" len="med"/>
                      <a:tailEnd type="none" w="med" len="med"/>
                    </a:lnB>
                    <a:solidFill>
                      <a:schemeClr val="accent4">
                        <a:lumMod val="40000"/>
                        <a:lumOff val="60000"/>
                      </a:schemeClr>
                    </a:solidFill>
                  </a:tcPr>
                </a:tc>
                <a:tc>
                  <a:txBody>
                    <a:bodyPr/>
                    <a:lstStyle/>
                    <a:p>
                      <a:pPr fontAlgn="t"/>
                      <a:r>
                        <a:rPr lang="en-US" sz="2800" b="1" dirty="0" err="1">
                          <a:solidFill>
                            <a:srgbClr val="0000CC"/>
                          </a:solidFill>
                          <a:effectLst/>
                          <a:latin typeface="Times New Roman" panose="02020603050405020304" pitchFamily="18" charset="0"/>
                        </a:rPr>
                        <a:t>Một</a:t>
                      </a:r>
                      <a:r>
                        <a:rPr lang="en-US" sz="2800" b="1" dirty="0">
                          <a:solidFill>
                            <a:srgbClr val="0000CC"/>
                          </a:solidFill>
                          <a:effectLst/>
                          <a:latin typeface="Times New Roman" panose="02020603050405020304" pitchFamily="18" charset="0"/>
                        </a:rPr>
                        <a:t> </a:t>
                      </a:r>
                      <a:r>
                        <a:rPr lang="en-US" sz="2800" b="1" dirty="0" err="1">
                          <a:solidFill>
                            <a:srgbClr val="0000CC"/>
                          </a:solidFill>
                          <a:effectLst/>
                          <a:latin typeface="Times New Roman" panose="02020603050405020304" pitchFamily="18" charset="0"/>
                        </a:rPr>
                        <a:t>số</a:t>
                      </a:r>
                      <a:r>
                        <a:rPr lang="en-US" sz="2800" b="1" dirty="0">
                          <a:solidFill>
                            <a:srgbClr val="0000CC"/>
                          </a:solidFill>
                          <a:effectLst/>
                          <a:latin typeface="Times New Roman" panose="02020603050405020304" pitchFamily="18" charset="0"/>
                        </a:rPr>
                        <a:t> </a:t>
                      </a:r>
                      <a:r>
                        <a:rPr lang="en-US" sz="2800" b="1" dirty="0" err="1">
                          <a:solidFill>
                            <a:srgbClr val="0000CC"/>
                          </a:solidFill>
                          <a:effectLst/>
                          <a:latin typeface="Times New Roman" panose="02020603050405020304" pitchFamily="18" charset="0"/>
                        </a:rPr>
                        <a:t>sản</a:t>
                      </a:r>
                      <a:r>
                        <a:rPr lang="en-US" sz="2800" b="1" dirty="0">
                          <a:solidFill>
                            <a:srgbClr val="0000CC"/>
                          </a:solidFill>
                          <a:effectLst/>
                          <a:latin typeface="Times New Roman" panose="02020603050405020304" pitchFamily="18" charset="0"/>
                        </a:rPr>
                        <a:t> </a:t>
                      </a:r>
                      <a:r>
                        <a:rPr lang="en-US" sz="2800" b="1" dirty="0" err="1">
                          <a:solidFill>
                            <a:srgbClr val="0000CC"/>
                          </a:solidFill>
                          <a:effectLst/>
                          <a:latin typeface="Times New Roman" panose="02020603050405020304" pitchFamily="18" charset="0"/>
                        </a:rPr>
                        <a:t>phẩm</a:t>
                      </a:r>
                      <a:r>
                        <a:rPr lang="en-US" sz="2800" b="1" dirty="0">
                          <a:solidFill>
                            <a:srgbClr val="0000CC"/>
                          </a:solidFill>
                          <a:effectLst/>
                          <a:latin typeface="Times New Roman" panose="02020603050405020304" pitchFamily="18" charset="0"/>
                        </a:rPr>
                        <a:t> </a:t>
                      </a:r>
                      <a:r>
                        <a:rPr lang="en-US" sz="2800" b="1" dirty="0" err="1">
                          <a:solidFill>
                            <a:srgbClr val="0000CC"/>
                          </a:solidFill>
                          <a:effectLst/>
                          <a:latin typeface="Times New Roman" panose="02020603050405020304" pitchFamily="18" charset="0"/>
                        </a:rPr>
                        <a:t>công</a:t>
                      </a:r>
                      <a:r>
                        <a:rPr lang="en-US" sz="2800" b="1" dirty="0">
                          <a:solidFill>
                            <a:srgbClr val="0000CC"/>
                          </a:solidFill>
                          <a:effectLst/>
                          <a:latin typeface="Times New Roman" panose="02020603050405020304" pitchFamily="18" charset="0"/>
                        </a:rPr>
                        <a:t> </a:t>
                      </a:r>
                      <a:r>
                        <a:rPr lang="en-US" sz="2800" b="1" dirty="0" err="1">
                          <a:solidFill>
                            <a:srgbClr val="0000CC"/>
                          </a:solidFill>
                          <a:effectLst/>
                          <a:latin typeface="Times New Roman" panose="02020603050405020304" pitchFamily="18" charset="0"/>
                        </a:rPr>
                        <a:t>nghệ</a:t>
                      </a:r>
                      <a:endParaRPr lang="en-US" sz="2800" b="1" dirty="0">
                        <a:solidFill>
                          <a:srgbClr val="0000CC"/>
                        </a:solidFill>
                        <a:effectLst/>
                        <a:latin typeface="Times New Roman" panose="02020603050405020304" pitchFamily="18" charset="0"/>
                      </a:endParaRPr>
                    </a:p>
                  </a:txBody>
                  <a:tcPr marL="47625" marR="47625" marT="47625" marB="47625">
                    <a:lnL w="12700" cap="flat" cmpd="sng" algn="ctr">
                      <a:solidFill>
                        <a:srgbClr val="607200"/>
                      </a:solidFill>
                      <a:prstDash val="solid"/>
                      <a:round/>
                      <a:headEnd type="none" w="med" len="med"/>
                      <a:tailEnd type="none" w="med" len="med"/>
                    </a:lnL>
                    <a:lnR w="12700" cap="flat" cmpd="sng" algn="ctr">
                      <a:solidFill>
                        <a:srgbClr val="607200"/>
                      </a:solidFill>
                      <a:prstDash val="solid"/>
                      <a:round/>
                      <a:headEnd type="none" w="med" len="med"/>
                      <a:tailEnd type="none" w="med" len="med"/>
                    </a:lnR>
                    <a:lnT w="12700" cap="flat" cmpd="sng" algn="ctr">
                      <a:solidFill>
                        <a:srgbClr val="607200"/>
                      </a:solidFill>
                      <a:prstDash val="solid"/>
                      <a:round/>
                      <a:headEnd type="none" w="med" len="med"/>
                      <a:tailEnd type="none" w="med" len="med"/>
                    </a:lnT>
                    <a:lnB w="12700" cap="flat" cmpd="sng" algn="ctr">
                      <a:solidFill>
                        <a:srgbClr val="C073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641820955"/>
                  </a:ext>
                </a:extLst>
              </a:tr>
              <a:tr h="1443815">
                <a:tc>
                  <a:txBody>
                    <a:bodyPr/>
                    <a:lstStyle/>
                    <a:p>
                      <a:pPr fontAlgn="t"/>
                      <a:r>
                        <a:rPr lang="vi-VN" sz="2800" dirty="0">
                          <a:effectLst/>
                          <a:latin typeface="Times New Roman" panose="02020603050405020304" pitchFamily="18" charset="0"/>
                        </a:rPr>
                        <a:t>Đáp ứng nhu cầu ăn ở, đi lại, giải trí của con người</a:t>
                      </a:r>
                    </a:p>
                  </a:txBody>
                  <a:tcPr marL="47625" marR="47625" marT="47625" marB="47625">
                    <a:lnL w="12700" cap="flat" cmpd="sng" algn="ctr">
                      <a:solidFill>
                        <a:srgbClr val="C07300"/>
                      </a:solidFill>
                      <a:prstDash val="solid"/>
                      <a:round/>
                      <a:headEnd type="none" w="med" len="med"/>
                      <a:tailEnd type="none" w="med" len="med"/>
                    </a:lnL>
                    <a:lnR w="12700" cap="flat" cmpd="sng" algn="ctr">
                      <a:solidFill>
                        <a:srgbClr val="C07300"/>
                      </a:solidFill>
                      <a:prstDash val="solid"/>
                      <a:round/>
                      <a:headEnd type="none" w="med" len="med"/>
                      <a:tailEnd type="none" w="med" len="med"/>
                    </a:lnR>
                    <a:lnT w="12700" cap="flat" cmpd="sng" algn="ctr">
                      <a:solidFill>
                        <a:srgbClr val="C07300"/>
                      </a:solidFill>
                      <a:prstDash val="solid"/>
                      <a:round/>
                      <a:headEnd type="none" w="med" len="med"/>
                      <a:tailEnd type="none" w="med" len="med"/>
                    </a:lnT>
                    <a:lnB w="12700" cap="flat" cmpd="sng" algn="ctr">
                      <a:solidFill>
                        <a:srgbClr val="C07300"/>
                      </a:solidFill>
                      <a:prstDash val="solid"/>
                      <a:round/>
                      <a:headEnd type="none" w="med" len="med"/>
                      <a:tailEnd type="none" w="med" len="med"/>
                    </a:lnB>
                  </a:tcPr>
                </a:tc>
                <a:tc>
                  <a:txBody>
                    <a:bodyPr/>
                    <a:lstStyle/>
                    <a:p>
                      <a:pPr fontAlgn="t"/>
                      <a:r>
                        <a:rPr lang="en-US" sz="2800" dirty="0">
                          <a:effectLst/>
                          <a:latin typeface="Times New Roman" panose="02020603050405020304" pitchFamily="18" charset="0"/>
                        </a:rPr>
                        <a:t> - </a:t>
                      </a:r>
                      <a:r>
                        <a:rPr lang="en-US" sz="2800" dirty="0" err="1">
                          <a:effectLst/>
                          <a:latin typeface="Times New Roman" panose="02020603050405020304" pitchFamily="18" charset="0"/>
                        </a:rPr>
                        <a:t>Máy</a:t>
                      </a:r>
                      <a:r>
                        <a:rPr lang="en-US" sz="2800" dirty="0">
                          <a:effectLst/>
                          <a:latin typeface="Times New Roman" panose="02020603050405020304" pitchFamily="18" charset="0"/>
                        </a:rPr>
                        <a:t> </a:t>
                      </a:r>
                      <a:r>
                        <a:rPr lang="en-US" sz="2800" dirty="0" err="1">
                          <a:effectLst/>
                          <a:latin typeface="Times New Roman" panose="02020603050405020304" pitchFamily="18" charset="0"/>
                        </a:rPr>
                        <a:t>rút</a:t>
                      </a:r>
                      <a:r>
                        <a:rPr lang="en-US" sz="2800" dirty="0">
                          <a:effectLst/>
                          <a:latin typeface="Times New Roman" panose="02020603050405020304" pitchFamily="18" charset="0"/>
                        </a:rPr>
                        <a:t> </a:t>
                      </a:r>
                      <a:r>
                        <a:rPr lang="en-US" sz="2800" dirty="0" err="1">
                          <a:effectLst/>
                          <a:latin typeface="Times New Roman" panose="02020603050405020304" pitchFamily="18" charset="0"/>
                        </a:rPr>
                        <a:t>tiền</a:t>
                      </a:r>
                      <a:r>
                        <a:rPr lang="en-US" sz="2800" dirty="0">
                          <a:effectLst/>
                          <a:latin typeface="Times New Roman" panose="02020603050405020304" pitchFamily="18" charset="0"/>
                        </a:rPr>
                        <a:t> ATM</a:t>
                      </a:r>
                    </a:p>
                    <a:p>
                      <a:pPr fontAlgn="t"/>
                      <a:r>
                        <a:rPr lang="en-US" sz="2800" dirty="0">
                          <a:effectLst/>
                          <a:latin typeface="Times New Roman" panose="02020603050405020304" pitchFamily="18" charset="0"/>
                        </a:rPr>
                        <a:t> - </a:t>
                      </a:r>
                      <a:r>
                        <a:rPr lang="en-US" sz="2800" dirty="0" err="1">
                          <a:effectLst/>
                          <a:latin typeface="Times New Roman" panose="02020603050405020304" pitchFamily="18" charset="0"/>
                        </a:rPr>
                        <a:t>Điện</a:t>
                      </a:r>
                      <a:r>
                        <a:rPr lang="en-US" sz="2800" dirty="0">
                          <a:effectLst/>
                          <a:latin typeface="Times New Roman" panose="02020603050405020304" pitchFamily="18" charset="0"/>
                        </a:rPr>
                        <a:t> </a:t>
                      </a:r>
                      <a:r>
                        <a:rPr lang="en-US" sz="2800" dirty="0" err="1">
                          <a:effectLst/>
                          <a:latin typeface="Times New Roman" panose="02020603050405020304" pitchFamily="18" charset="0"/>
                        </a:rPr>
                        <a:t>thoại</a:t>
                      </a:r>
                      <a:r>
                        <a:rPr lang="en-US" sz="2800" dirty="0">
                          <a:effectLst/>
                          <a:latin typeface="Times New Roman" panose="02020603050405020304" pitchFamily="18" charset="0"/>
                        </a:rPr>
                        <a:t>  </a:t>
                      </a:r>
                    </a:p>
                    <a:p>
                      <a:pPr fontAlgn="t"/>
                      <a:r>
                        <a:rPr lang="en-US" sz="2800" dirty="0">
                          <a:effectLst/>
                          <a:latin typeface="Times New Roman" panose="02020603050405020304" pitchFamily="18" charset="0"/>
                        </a:rPr>
                        <a:t> - </a:t>
                      </a:r>
                      <a:r>
                        <a:rPr lang="en-US" sz="2800" dirty="0" err="1">
                          <a:effectLst/>
                          <a:latin typeface="Times New Roman" panose="02020603050405020304" pitchFamily="18" charset="0"/>
                        </a:rPr>
                        <a:t>TiVi</a:t>
                      </a:r>
                      <a:r>
                        <a:rPr lang="en-US" sz="2800" dirty="0">
                          <a:effectLst/>
                          <a:latin typeface="Times New Roman" panose="02020603050405020304" pitchFamily="18" charset="0"/>
                        </a:rPr>
                        <a:t>  </a:t>
                      </a:r>
                    </a:p>
                    <a:p>
                      <a:pPr fontAlgn="t"/>
                      <a:r>
                        <a:rPr lang="en-US" sz="2800" dirty="0">
                          <a:effectLst/>
                          <a:latin typeface="Times New Roman" panose="02020603050405020304" pitchFamily="18" charset="0"/>
                        </a:rPr>
                        <a:t> - Ô </a:t>
                      </a:r>
                      <a:r>
                        <a:rPr lang="en-US" sz="2800" dirty="0" err="1">
                          <a:effectLst/>
                          <a:latin typeface="Times New Roman" panose="02020603050405020304" pitchFamily="18" charset="0"/>
                        </a:rPr>
                        <a:t>tô</a:t>
                      </a:r>
                      <a:endParaRPr lang="en-US" sz="2800" dirty="0">
                        <a:effectLst/>
                        <a:latin typeface="Times New Roman" panose="02020603050405020304" pitchFamily="18" charset="0"/>
                      </a:endParaRPr>
                    </a:p>
                  </a:txBody>
                  <a:tcPr marL="47625" marR="47625" marT="47625" marB="47625">
                    <a:lnL w="12700" cap="flat" cmpd="sng" algn="ctr">
                      <a:solidFill>
                        <a:srgbClr val="C07300"/>
                      </a:solidFill>
                      <a:prstDash val="solid"/>
                      <a:round/>
                      <a:headEnd type="none" w="med" len="med"/>
                      <a:tailEnd type="none" w="med" len="med"/>
                    </a:lnL>
                    <a:lnR w="12700" cap="flat" cmpd="sng" algn="ctr">
                      <a:solidFill>
                        <a:srgbClr val="C07300"/>
                      </a:solidFill>
                      <a:prstDash val="solid"/>
                      <a:round/>
                      <a:headEnd type="none" w="med" len="med"/>
                      <a:tailEnd type="none" w="med" len="med"/>
                    </a:lnR>
                    <a:lnT w="12700" cap="flat" cmpd="sng" algn="ctr">
                      <a:solidFill>
                        <a:srgbClr val="C07300"/>
                      </a:solidFill>
                      <a:prstDash val="solid"/>
                      <a:round/>
                      <a:headEnd type="none" w="med" len="med"/>
                      <a:tailEnd type="none" w="med" len="med"/>
                    </a:lnT>
                    <a:lnB w="12700" cap="flat" cmpd="sng" algn="ctr">
                      <a:solidFill>
                        <a:srgbClr val="C07300"/>
                      </a:solidFill>
                      <a:prstDash val="solid"/>
                      <a:round/>
                      <a:headEnd type="none" w="med" len="med"/>
                      <a:tailEnd type="none" w="med" len="med"/>
                    </a:lnB>
                  </a:tcPr>
                </a:tc>
                <a:extLst>
                  <a:ext uri="{0D108BD9-81ED-4DB2-BD59-A6C34878D82A}">
                    <a16:rowId xmlns:a16="http://schemas.microsoft.com/office/drawing/2014/main" val="4225607259"/>
                  </a:ext>
                </a:extLst>
              </a:tr>
              <a:tr h="1111691">
                <a:tc>
                  <a:txBody>
                    <a:bodyPr/>
                    <a:lstStyle/>
                    <a:p>
                      <a:pPr fontAlgn="t"/>
                      <a:r>
                        <a:rPr lang="en-US" sz="2800" dirty="0" err="1">
                          <a:effectLst/>
                          <a:latin typeface="Times New Roman" panose="02020603050405020304" pitchFamily="18" charset="0"/>
                        </a:rPr>
                        <a:t>Giúp</a:t>
                      </a:r>
                      <a:r>
                        <a:rPr lang="en-US" sz="2800" dirty="0">
                          <a:effectLst/>
                          <a:latin typeface="Times New Roman" panose="02020603050405020304" pitchFamily="18" charset="0"/>
                        </a:rPr>
                        <a:t> </a:t>
                      </a:r>
                      <a:r>
                        <a:rPr lang="en-US" sz="2800" dirty="0" err="1">
                          <a:effectLst/>
                          <a:latin typeface="Times New Roman" panose="02020603050405020304" pitchFamily="18" charset="0"/>
                        </a:rPr>
                        <a:t>tăng</a:t>
                      </a:r>
                      <a:r>
                        <a:rPr lang="en-US" sz="2800" dirty="0">
                          <a:effectLst/>
                          <a:latin typeface="Times New Roman" panose="02020603050405020304" pitchFamily="18" charset="0"/>
                        </a:rPr>
                        <a:t> </a:t>
                      </a:r>
                      <a:r>
                        <a:rPr lang="en-US" sz="2800" dirty="0" err="1">
                          <a:effectLst/>
                          <a:latin typeface="Times New Roman" panose="02020603050405020304" pitchFamily="18" charset="0"/>
                        </a:rPr>
                        <a:t>năng</a:t>
                      </a:r>
                      <a:r>
                        <a:rPr lang="en-US" sz="2800" dirty="0">
                          <a:effectLst/>
                          <a:latin typeface="Times New Roman" panose="02020603050405020304" pitchFamily="18" charset="0"/>
                        </a:rPr>
                        <a:t> </a:t>
                      </a:r>
                      <a:r>
                        <a:rPr lang="en-US" sz="2800" dirty="0" err="1">
                          <a:effectLst/>
                          <a:latin typeface="Times New Roman" panose="02020603050405020304" pitchFamily="18" charset="0"/>
                        </a:rPr>
                        <a:t>suất</a:t>
                      </a:r>
                      <a:r>
                        <a:rPr lang="en-US" sz="2800" dirty="0">
                          <a:effectLst/>
                          <a:latin typeface="Times New Roman" panose="02020603050405020304" pitchFamily="18" charset="0"/>
                        </a:rPr>
                        <a:t> </a:t>
                      </a:r>
                      <a:r>
                        <a:rPr lang="en-US" sz="2800" dirty="0" err="1">
                          <a:effectLst/>
                          <a:latin typeface="Times New Roman" panose="02020603050405020304" pitchFamily="18" charset="0"/>
                        </a:rPr>
                        <a:t>lao</a:t>
                      </a:r>
                      <a:r>
                        <a:rPr lang="en-US" sz="2800" dirty="0">
                          <a:effectLst/>
                          <a:latin typeface="Times New Roman" panose="02020603050405020304" pitchFamily="18" charset="0"/>
                        </a:rPr>
                        <a:t> </a:t>
                      </a:r>
                      <a:r>
                        <a:rPr lang="en-US" sz="2800" dirty="0" err="1">
                          <a:effectLst/>
                          <a:latin typeface="Times New Roman" panose="02020603050405020304" pitchFamily="18" charset="0"/>
                        </a:rPr>
                        <a:t>động</a:t>
                      </a:r>
                      <a:endParaRPr lang="en-US" sz="2800" dirty="0">
                        <a:effectLst/>
                        <a:latin typeface="Times New Roman" panose="02020603050405020304" pitchFamily="18" charset="0"/>
                      </a:endParaRPr>
                    </a:p>
                  </a:txBody>
                  <a:tcPr marL="47625" marR="47625" marT="47625" marB="47625">
                    <a:lnL w="12700" cap="flat" cmpd="sng" algn="ctr">
                      <a:solidFill>
                        <a:srgbClr val="C07300"/>
                      </a:solidFill>
                      <a:prstDash val="solid"/>
                      <a:round/>
                      <a:headEnd type="none" w="med" len="med"/>
                      <a:tailEnd type="none" w="med" len="med"/>
                    </a:lnL>
                    <a:lnR w="12700" cap="flat" cmpd="sng" algn="ctr">
                      <a:solidFill>
                        <a:srgbClr val="C07300"/>
                      </a:solidFill>
                      <a:prstDash val="solid"/>
                      <a:round/>
                      <a:headEnd type="none" w="med" len="med"/>
                      <a:tailEnd type="none" w="med" len="med"/>
                    </a:lnR>
                    <a:lnT w="12700" cap="flat" cmpd="sng" algn="ctr">
                      <a:solidFill>
                        <a:srgbClr val="C07300"/>
                      </a:solidFill>
                      <a:prstDash val="solid"/>
                      <a:round/>
                      <a:headEnd type="none" w="med" len="med"/>
                      <a:tailEnd type="none" w="med" len="med"/>
                    </a:lnT>
                    <a:lnB w="12700" cap="flat" cmpd="sng" algn="ctr">
                      <a:solidFill>
                        <a:srgbClr val="007900"/>
                      </a:solidFill>
                      <a:prstDash val="solid"/>
                      <a:round/>
                      <a:headEnd type="none" w="med" len="med"/>
                      <a:tailEnd type="none" w="med" len="med"/>
                    </a:lnB>
                  </a:tcPr>
                </a:tc>
                <a:tc>
                  <a:txBody>
                    <a:bodyPr/>
                    <a:lstStyle/>
                    <a:p>
                      <a:pPr fontAlgn="t"/>
                      <a:r>
                        <a:rPr lang="en-US" sz="2800" dirty="0">
                          <a:effectLst/>
                          <a:latin typeface="Times New Roman" panose="02020603050405020304" pitchFamily="18" charset="0"/>
                        </a:rPr>
                        <a:t> - </a:t>
                      </a:r>
                      <a:r>
                        <a:rPr lang="en-US" sz="2800" dirty="0" err="1">
                          <a:effectLst/>
                          <a:latin typeface="Times New Roman" panose="02020603050405020304" pitchFamily="18" charset="0"/>
                        </a:rPr>
                        <a:t>Máy</a:t>
                      </a:r>
                      <a:r>
                        <a:rPr lang="en-US" sz="2800" dirty="0">
                          <a:effectLst/>
                          <a:latin typeface="Times New Roman" panose="02020603050405020304" pitchFamily="18" charset="0"/>
                        </a:rPr>
                        <a:t> </a:t>
                      </a:r>
                      <a:r>
                        <a:rPr lang="en-US" sz="2800" dirty="0" err="1">
                          <a:effectLst/>
                          <a:latin typeface="Times New Roman" panose="02020603050405020304" pitchFamily="18" charset="0"/>
                        </a:rPr>
                        <a:t>cày</a:t>
                      </a:r>
                      <a:r>
                        <a:rPr lang="en-US" sz="2800" dirty="0">
                          <a:effectLst/>
                          <a:latin typeface="Times New Roman" panose="02020603050405020304" pitchFamily="18" charset="0"/>
                        </a:rPr>
                        <a:t>, </a:t>
                      </a:r>
                      <a:r>
                        <a:rPr lang="en-US" sz="2800" dirty="0" err="1">
                          <a:effectLst/>
                          <a:latin typeface="Times New Roman" panose="02020603050405020304" pitchFamily="18" charset="0"/>
                        </a:rPr>
                        <a:t>máy</a:t>
                      </a:r>
                      <a:r>
                        <a:rPr lang="en-US" sz="2800" dirty="0">
                          <a:effectLst/>
                          <a:latin typeface="Times New Roman" panose="02020603050405020304" pitchFamily="18" charset="0"/>
                        </a:rPr>
                        <a:t> </a:t>
                      </a:r>
                      <a:r>
                        <a:rPr lang="en-US" sz="2800" dirty="0" err="1">
                          <a:effectLst/>
                          <a:latin typeface="Times New Roman" panose="02020603050405020304" pitchFamily="18" charset="0"/>
                        </a:rPr>
                        <a:t>đóng</a:t>
                      </a:r>
                      <a:r>
                        <a:rPr lang="en-US" sz="2800" dirty="0">
                          <a:effectLst/>
                          <a:latin typeface="Times New Roman" panose="02020603050405020304" pitchFamily="18" charset="0"/>
                        </a:rPr>
                        <a:t> </a:t>
                      </a:r>
                      <a:r>
                        <a:rPr lang="en-US" sz="2800" dirty="0" err="1">
                          <a:effectLst/>
                          <a:latin typeface="Times New Roman" panose="02020603050405020304" pitchFamily="18" charset="0"/>
                        </a:rPr>
                        <a:t>nắp</a:t>
                      </a:r>
                      <a:r>
                        <a:rPr lang="en-US" sz="2800" dirty="0">
                          <a:effectLst/>
                          <a:latin typeface="Times New Roman" panose="02020603050405020304" pitchFamily="18" charset="0"/>
                        </a:rPr>
                        <a:t> chai  </a:t>
                      </a:r>
                    </a:p>
                    <a:p>
                      <a:pPr fontAlgn="t"/>
                      <a:r>
                        <a:rPr lang="en-US" sz="2800" dirty="0">
                          <a:effectLst/>
                          <a:latin typeface="Times New Roman" panose="02020603050405020304" pitchFamily="18" charset="0"/>
                        </a:rPr>
                        <a:t> - </a:t>
                      </a:r>
                      <a:r>
                        <a:rPr lang="en-US" sz="2800" dirty="0" err="1">
                          <a:effectLst/>
                          <a:latin typeface="Times New Roman" panose="02020603050405020304" pitchFamily="18" charset="0"/>
                        </a:rPr>
                        <a:t>Máy</a:t>
                      </a:r>
                      <a:r>
                        <a:rPr lang="en-US" sz="2800" dirty="0">
                          <a:effectLst/>
                          <a:latin typeface="Times New Roman" panose="02020603050405020304" pitchFamily="18" charset="0"/>
                        </a:rPr>
                        <a:t> </a:t>
                      </a:r>
                      <a:r>
                        <a:rPr lang="en-US" sz="2800" dirty="0" err="1">
                          <a:effectLst/>
                          <a:latin typeface="Times New Roman" panose="02020603050405020304" pitchFamily="18" charset="0"/>
                        </a:rPr>
                        <a:t>gọt</a:t>
                      </a:r>
                      <a:r>
                        <a:rPr lang="en-US" sz="2800" dirty="0">
                          <a:effectLst/>
                          <a:latin typeface="Times New Roman" panose="02020603050405020304" pitchFamily="18" charset="0"/>
                        </a:rPr>
                        <a:t> </a:t>
                      </a:r>
                      <a:r>
                        <a:rPr lang="en-US" sz="2800" dirty="0" err="1">
                          <a:effectLst/>
                          <a:latin typeface="Times New Roman" panose="02020603050405020304" pitchFamily="18" charset="0"/>
                        </a:rPr>
                        <a:t>vỏ</a:t>
                      </a:r>
                      <a:r>
                        <a:rPr lang="en-US" sz="2800" dirty="0">
                          <a:effectLst/>
                          <a:latin typeface="Times New Roman" panose="02020603050405020304" pitchFamily="18" charset="0"/>
                        </a:rPr>
                        <a:t> </a:t>
                      </a:r>
                      <a:r>
                        <a:rPr lang="en-US" sz="2800" dirty="0" err="1">
                          <a:effectLst/>
                          <a:latin typeface="Times New Roman" panose="02020603050405020304" pitchFamily="18" charset="0"/>
                        </a:rPr>
                        <a:t>trái</a:t>
                      </a:r>
                      <a:r>
                        <a:rPr lang="en-US" sz="2800" dirty="0">
                          <a:effectLst/>
                          <a:latin typeface="Times New Roman" panose="02020603050405020304" pitchFamily="18" charset="0"/>
                        </a:rPr>
                        <a:t> </a:t>
                      </a:r>
                      <a:r>
                        <a:rPr lang="en-US" sz="2800" dirty="0" err="1">
                          <a:effectLst/>
                          <a:latin typeface="Times New Roman" panose="02020603050405020304" pitchFamily="18" charset="0"/>
                        </a:rPr>
                        <a:t>cây</a:t>
                      </a:r>
                      <a:endParaRPr lang="en-US" sz="2800" dirty="0">
                        <a:effectLst/>
                        <a:latin typeface="Times New Roman" panose="02020603050405020304" pitchFamily="18" charset="0"/>
                      </a:endParaRPr>
                    </a:p>
                    <a:p>
                      <a:pPr fontAlgn="t"/>
                      <a:r>
                        <a:rPr lang="en-US" sz="2800" dirty="0">
                          <a:effectLst/>
                          <a:latin typeface="Times New Roman" panose="02020603050405020304" pitchFamily="18" charset="0"/>
                        </a:rPr>
                        <a:t> - </a:t>
                      </a:r>
                      <a:r>
                        <a:rPr lang="en-US" sz="2800" dirty="0" err="1">
                          <a:effectLst/>
                          <a:latin typeface="Times New Roman" panose="02020603050405020304" pitchFamily="18" charset="0"/>
                        </a:rPr>
                        <a:t>Máy</a:t>
                      </a:r>
                      <a:r>
                        <a:rPr lang="en-US" sz="2800" dirty="0">
                          <a:effectLst/>
                          <a:latin typeface="Times New Roman" panose="02020603050405020304" pitchFamily="18" charset="0"/>
                        </a:rPr>
                        <a:t> </a:t>
                      </a:r>
                      <a:r>
                        <a:rPr lang="en-US" sz="2800" dirty="0" err="1">
                          <a:effectLst/>
                          <a:latin typeface="Times New Roman" panose="02020603050405020304" pitchFamily="18" charset="0"/>
                        </a:rPr>
                        <a:t>đóng</a:t>
                      </a:r>
                      <a:r>
                        <a:rPr lang="en-US" sz="2800" dirty="0">
                          <a:effectLst/>
                          <a:latin typeface="Times New Roman" panose="02020603050405020304" pitchFamily="18" charset="0"/>
                        </a:rPr>
                        <a:t> </a:t>
                      </a:r>
                      <a:r>
                        <a:rPr lang="en-US" sz="2800" dirty="0" err="1">
                          <a:effectLst/>
                          <a:latin typeface="Times New Roman" panose="02020603050405020304" pitchFamily="18" charset="0"/>
                        </a:rPr>
                        <a:t>hộp</a:t>
                      </a:r>
                      <a:endParaRPr lang="en-US" sz="2800" dirty="0">
                        <a:effectLst/>
                        <a:latin typeface="Times New Roman" panose="02020603050405020304" pitchFamily="18" charset="0"/>
                      </a:endParaRPr>
                    </a:p>
                  </a:txBody>
                  <a:tcPr marL="47625" marR="47625" marT="47625" marB="47625">
                    <a:lnL w="12700" cap="flat" cmpd="sng" algn="ctr">
                      <a:solidFill>
                        <a:srgbClr val="C07300"/>
                      </a:solidFill>
                      <a:prstDash val="solid"/>
                      <a:round/>
                      <a:headEnd type="none" w="med" len="med"/>
                      <a:tailEnd type="none" w="med" len="med"/>
                    </a:lnL>
                    <a:lnR w="12700" cap="flat" cmpd="sng" algn="ctr">
                      <a:solidFill>
                        <a:srgbClr val="C07300"/>
                      </a:solidFill>
                      <a:prstDash val="solid"/>
                      <a:round/>
                      <a:headEnd type="none" w="med" len="med"/>
                      <a:tailEnd type="none" w="med" len="med"/>
                    </a:lnR>
                    <a:lnT w="12700" cap="flat" cmpd="sng" algn="ctr">
                      <a:solidFill>
                        <a:srgbClr val="C07300"/>
                      </a:solidFill>
                      <a:prstDash val="solid"/>
                      <a:round/>
                      <a:headEnd type="none" w="med" len="med"/>
                      <a:tailEnd type="none" w="med" len="med"/>
                    </a:lnT>
                    <a:lnB w="12700" cap="flat" cmpd="sng" algn="ctr">
                      <a:solidFill>
                        <a:srgbClr val="007900"/>
                      </a:solidFill>
                      <a:prstDash val="solid"/>
                      <a:round/>
                      <a:headEnd type="none" w="med" len="med"/>
                      <a:tailEnd type="none" w="med" len="med"/>
                    </a:lnB>
                  </a:tcPr>
                </a:tc>
                <a:extLst>
                  <a:ext uri="{0D108BD9-81ED-4DB2-BD59-A6C34878D82A}">
                    <a16:rowId xmlns:a16="http://schemas.microsoft.com/office/drawing/2014/main" val="3773700607"/>
                  </a:ext>
                </a:extLst>
              </a:tr>
              <a:tr h="1111691">
                <a:tc>
                  <a:txBody>
                    <a:bodyPr/>
                    <a:lstStyle/>
                    <a:p>
                      <a:pPr fontAlgn="t"/>
                      <a:r>
                        <a:rPr lang="vi-VN" sz="2800" dirty="0">
                          <a:effectLst/>
                          <a:latin typeface="Times New Roman" panose="02020603050405020304" pitchFamily="18" charset="0"/>
                        </a:rPr>
                        <a:t>Giúp cải thiện môi trường</a:t>
                      </a:r>
                    </a:p>
                  </a:txBody>
                  <a:tcPr marL="47625" marR="47625" marT="47625" marB="47625">
                    <a:lnL w="12700" cap="flat" cmpd="sng" algn="ctr">
                      <a:solidFill>
                        <a:srgbClr val="007900"/>
                      </a:solidFill>
                      <a:prstDash val="solid"/>
                      <a:round/>
                      <a:headEnd type="none" w="med" len="med"/>
                      <a:tailEnd type="none" w="med" len="med"/>
                    </a:lnL>
                    <a:lnR w="12700" cap="flat" cmpd="sng" algn="ctr">
                      <a:solidFill>
                        <a:srgbClr val="007900"/>
                      </a:solidFill>
                      <a:prstDash val="solid"/>
                      <a:round/>
                      <a:headEnd type="none" w="med" len="med"/>
                      <a:tailEnd type="none" w="med" len="med"/>
                    </a:lnR>
                    <a:lnT w="12700" cap="flat" cmpd="sng" algn="ctr">
                      <a:solidFill>
                        <a:srgbClr val="007900"/>
                      </a:solidFill>
                      <a:prstDash val="solid"/>
                      <a:round/>
                      <a:headEnd type="none" w="med" len="med"/>
                      <a:tailEnd type="none" w="med" len="med"/>
                    </a:lnT>
                    <a:lnB w="12700" cap="flat" cmpd="sng" algn="ctr">
                      <a:solidFill>
                        <a:srgbClr val="007900"/>
                      </a:solidFill>
                      <a:prstDash val="solid"/>
                      <a:round/>
                      <a:headEnd type="none" w="med" len="med"/>
                      <a:tailEnd type="none" w="med" len="med"/>
                    </a:lnB>
                  </a:tcPr>
                </a:tc>
                <a:tc>
                  <a:txBody>
                    <a:bodyPr/>
                    <a:lstStyle/>
                    <a:p>
                      <a:pPr fontAlgn="t"/>
                      <a:r>
                        <a:rPr lang="vi-VN" sz="2800" dirty="0">
                          <a:effectLst/>
                          <a:latin typeface="Times New Roman" panose="02020603050405020304" pitchFamily="18" charset="0"/>
                        </a:rPr>
                        <a:t> - Máy phân huỷ rác</a:t>
                      </a:r>
                    </a:p>
                    <a:p>
                      <a:pPr fontAlgn="t"/>
                      <a:r>
                        <a:rPr lang="vi-VN" sz="2800" dirty="0">
                          <a:effectLst/>
                          <a:latin typeface="Times New Roman" panose="02020603050405020304" pitchFamily="18" charset="0"/>
                        </a:rPr>
                        <a:t> - Robot thu gom rác thải</a:t>
                      </a:r>
                    </a:p>
                    <a:p>
                      <a:pPr fontAlgn="t"/>
                      <a:r>
                        <a:rPr lang="vi-VN" sz="2800" dirty="0">
                          <a:effectLst/>
                        </a:rPr>
                        <a:t> - Máy xử lí nước thải.</a:t>
                      </a:r>
                    </a:p>
                  </a:txBody>
                  <a:tcPr marL="47625" marR="47625" marT="47625" marB="47625">
                    <a:lnL w="12700" cap="flat" cmpd="sng" algn="ctr">
                      <a:solidFill>
                        <a:srgbClr val="007900"/>
                      </a:solidFill>
                      <a:prstDash val="solid"/>
                      <a:round/>
                      <a:headEnd type="none" w="med" len="med"/>
                      <a:tailEnd type="none" w="med" len="med"/>
                    </a:lnL>
                    <a:lnR w="12700" cap="flat" cmpd="sng" algn="ctr">
                      <a:solidFill>
                        <a:srgbClr val="007900"/>
                      </a:solidFill>
                      <a:prstDash val="solid"/>
                      <a:round/>
                      <a:headEnd type="none" w="med" len="med"/>
                      <a:tailEnd type="none" w="med" len="med"/>
                    </a:lnR>
                    <a:lnT w="12700" cap="flat" cmpd="sng" algn="ctr">
                      <a:solidFill>
                        <a:srgbClr val="007900"/>
                      </a:solidFill>
                      <a:prstDash val="solid"/>
                      <a:round/>
                      <a:headEnd type="none" w="med" len="med"/>
                      <a:tailEnd type="none" w="med" len="med"/>
                    </a:lnT>
                    <a:lnB w="12700" cap="flat" cmpd="sng" algn="ctr">
                      <a:solidFill>
                        <a:srgbClr val="007900"/>
                      </a:solidFill>
                      <a:prstDash val="solid"/>
                      <a:round/>
                      <a:headEnd type="none" w="med" len="med"/>
                      <a:tailEnd type="none" w="med" len="med"/>
                    </a:lnB>
                  </a:tcPr>
                </a:tc>
                <a:extLst>
                  <a:ext uri="{0D108BD9-81ED-4DB2-BD59-A6C34878D82A}">
                    <a16:rowId xmlns:a16="http://schemas.microsoft.com/office/drawing/2014/main" val="1040370542"/>
                  </a:ext>
                </a:extLst>
              </a:tr>
            </a:tbl>
          </a:graphicData>
        </a:graphic>
      </p:graphicFrame>
      <p:sp>
        <p:nvSpPr>
          <p:cNvPr id="7" name="Rectangle 1">
            <a:extLst>
              <a:ext uri="{FF2B5EF4-FFF2-40B4-BE49-F238E27FC236}">
                <a16:creationId xmlns:a16="http://schemas.microsoft.com/office/drawing/2014/main" id="{05FF10E1-073A-2E5B-5413-56B008856E8F}"/>
              </a:ext>
            </a:extLst>
          </p:cNvPr>
          <p:cNvSpPr>
            <a:spLocks noChangeArrowheads="1"/>
          </p:cNvSpPr>
          <p:nvPr/>
        </p:nvSpPr>
        <p:spPr bwMode="auto">
          <a:xfrm>
            <a:off x="533399" y="1784894"/>
            <a:ext cx="1392449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Times New Roman" panose="02020603050405020304" pitchFamily="18" charset="0"/>
              </a:rPr>
            </a:br>
            <a:br>
              <a:rPr kumimoji="0" lang="en-US" altLang="en-US" sz="1800" b="0" i="0" u="none" strike="noStrike" cap="none" normalizeH="0" baseline="0" dirty="0">
                <a:ln>
                  <a:noFill/>
                </a:ln>
                <a:solidFill>
                  <a:schemeClr val="tx1"/>
                </a:solidFill>
                <a:effectLst/>
                <a:latin typeface="Times New Roman" panose="02020603050405020304" pitchFamily="18" charset="0"/>
              </a:rPr>
            </a:br>
            <a:endParaRPr kumimoji="0" lang="en-US" altLang="en-US" sz="1800" b="0"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2343365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a:srcRect l="1069" t="2602" r="448" b="5138"/>
          <a:stretch/>
        </p:blipFill>
        <p:spPr>
          <a:xfrm>
            <a:off x="-1" y="0"/>
            <a:ext cx="12192001" cy="6858000"/>
          </a:xfrm>
          <a:prstGeom prst="rect">
            <a:avLst/>
          </a:prstGeom>
        </p:spPr>
      </p:pic>
      <p:pic>
        <p:nvPicPr>
          <p:cNvPr id="3" name="图片 2"/>
          <p:cNvPicPr>
            <a:picLocks noChangeAspect="1"/>
          </p:cNvPicPr>
          <p:nvPr/>
        </p:nvPicPr>
        <p:blipFill>
          <a:blip r:embed="rId5"/>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347244" y="5437905"/>
            <a:ext cx="623568" cy="623568"/>
          </a:xfrm>
          <a:prstGeom prst="rect">
            <a:avLst/>
          </a:prstGeom>
        </p:spPr>
      </p:pic>
      <p:pic>
        <p:nvPicPr>
          <p:cNvPr id="5" name="图片 4"/>
          <p:cNvPicPr>
            <a:picLocks noChangeAspect="1"/>
          </p:cNvPicPr>
          <p:nvPr/>
        </p:nvPicPr>
        <p:blipFill>
          <a:blip r:embed="rId7"/>
          <a:stretch>
            <a:fillRect/>
          </a:stretch>
        </p:blipFill>
        <p:spPr>
          <a:xfrm>
            <a:off x="-832153" y="4228215"/>
            <a:ext cx="13279964" cy="1990844"/>
          </a:xfrm>
          <a:prstGeom prst="rect">
            <a:avLst/>
          </a:prstGeom>
        </p:spPr>
      </p:pic>
      <p:pic>
        <p:nvPicPr>
          <p:cNvPr id="6" name="图片 5"/>
          <p:cNvPicPr>
            <a:picLocks noChangeAspect="1"/>
          </p:cNvPicPr>
          <p:nvPr/>
        </p:nvPicPr>
        <p:blipFill>
          <a:blip r:embed="rId8"/>
          <a:stretch>
            <a:fillRect/>
          </a:stretch>
        </p:blipFill>
        <p:spPr>
          <a:xfrm>
            <a:off x="-581574" y="5124418"/>
            <a:ext cx="13107348" cy="1852751"/>
          </a:xfrm>
          <a:prstGeom prst="rect">
            <a:avLst/>
          </a:prstGeom>
        </p:spPr>
      </p:pic>
      <p:pic>
        <p:nvPicPr>
          <p:cNvPr id="7" name="图片 6"/>
          <p:cNvPicPr>
            <a:picLocks noChangeAspect="1"/>
          </p:cNvPicPr>
          <p:nvPr/>
        </p:nvPicPr>
        <p:blipFill>
          <a:blip r:embed="rId9"/>
          <a:stretch>
            <a:fillRect/>
          </a:stretch>
        </p:blipFill>
        <p:spPr>
          <a:xfrm>
            <a:off x="2150307" y="3674657"/>
            <a:ext cx="3901133" cy="3153128"/>
          </a:xfrm>
          <a:prstGeom prst="rect">
            <a:avLst/>
          </a:prstGeom>
        </p:spPr>
      </p:pic>
      <p:pic>
        <p:nvPicPr>
          <p:cNvPr id="8" name="图片 7"/>
          <p:cNvPicPr>
            <a:picLocks noChangeAspect="1"/>
          </p:cNvPicPr>
          <p:nvPr/>
        </p:nvPicPr>
        <p:blipFill>
          <a:blip r:embed="rId10"/>
          <a:stretch>
            <a:fillRect/>
          </a:stretch>
        </p:blipFill>
        <p:spPr>
          <a:xfrm>
            <a:off x="0" y="272124"/>
            <a:ext cx="3075000" cy="3030000"/>
          </a:xfrm>
          <a:prstGeom prst="rect">
            <a:avLst/>
          </a:prstGeom>
        </p:spPr>
      </p:pic>
      <p:grpSp>
        <p:nvGrpSpPr>
          <p:cNvPr id="9" name="组合 8"/>
          <p:cNvGrpSpPr/>
          <p:nvPr/>
        </p:nvGrpSpPr>
        <p:grpSpPr>
          <a:xfrm>
            <a:off x="4398219" y="736402"/>
            <a:ext cx="6586223" cy="3365012"/>
            <a:chOff x="-6300496" y="5642681"/>
            <a:chExt cx="23412450" cy="11961811"/>
          </a:xfrm>
        </p:grpSpPr>
        <p:grpSp>
          <p:nvGrpSpPr>
            <p:cNvPr id="10" name="组合 9"/>
            <p:cNvGrpSpPr/>
            <p:nvPr/>
          </p:nvGrpSpPr>
          <p:grpSpPr>
            <a:xfrm>
              <a:off x="-6300496" y="5642681"/>
              <a:ext cx="23412450" cy="11961811"/>
              <a:chOff x="2619060" y="-3486152"/>
              <a:chExt cx="23412450" cy="11961811"/>
            </a:xfrm>
          </p:grpSpPr>
          <p:sp>
            <p:nvSpPr>
              <p:cNvPr id="1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a:solidFill>
                    <a:srgbClr val="1D9BB8"/>
                  </a:solidFill>
                  <a:latin typeface="Lato Light"/>
                </a:endParaRPr>
              </a:p>
            </p:txBody>
          </p:sp>
          <p:sp>
            <p:nvSpPr>
              <p:cNvPr id="1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a:solidFill>
                    <a:srgbClr val="1D9BB8"/>
                  </a:solidFill>
                  <a:latin typeface="Lato Light"/>
                </a:endParaRPr>
              </a:p>
            </p:txBody>
          </p:sp>
        </p:grpSp>
        <p:pic>
          <p:nvPicPr>
            <p:cNvPr id="11" name="图片 10"/>
            <p:cNvPicPr>
              <a:picLocks noChangeAspect="1"/>
            </p:cNvPicPr>
            <p:nvPr/>
          </p:nvPicPr>
          <p:blipFill>
            <a:blip r:embed="rId11"/>
            <a:stretch>
              <a:fillRect/>
            </a:stretch>
          </p:blipFill>
          <p:spPr>
            <a:xfrm>
              <a:off x="-5737225" y="6362278"/>
              <a:ext cx="22275002" cy="10586251"/>
            </a:xfrm>
            <a:prstGeom prst="rect">
              <a:avLst/>
            </a:prstGeom>
          </p:spPr>
        </p:pic>
      </p:grpSp>
      <p:pic>
        <p:nvPicPr>
          <p:cNvPr id="14"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64244" y="-368534"/>
            <a:ext cx="1283567" cy="1206153"/>
          </a:xfrm>
          <a:prstGeom prst="rect">
            <a:avLst/>
          </a:prstGeom>
        </p:spPr>
      </p:pic>
      <p:pic>
        <p:nvPicPr>
          <p:cNvPr id="15" name="图片 19"/>
          <p:cNvPicPr>
            <a:picLocks noChangeAspect="1"/>
          </p:cNvPicPr>
          <p:nvPr/>
        </p:nvPicPr>
        <p:blipFill>
          <a:blip r:embed="rId13"/>
          <a:stretch>
            <a:fillRect/>
          </a:stretch>
        </p:blipFill>
        <p:spPr>
          <a:xfrm>
            <a:off x="4003666" y="1377670"/>
            <a:ext cx="1796529" cy="861493"/>
          </a:xfrm>
          <a:prstGeom prst="rect">
            <a:avLst/>
          </a:prstGeom>
        </p:spPr>
      </p:pic>
      <p:pic>
        <p:nvPicPr>
          <p:cNvPr id="16" name="图片 20"/>
          <p:cNvPicPr>
            <a:picLocks noChangeAspect="1"/>
          </p:cNvPicPr>
          <p:nvPr/>
        </p:nvPicPr>
        <p:blipFill rotWithShape="1">
          <a:blip r:embed="rId14" cstate="print">
            <a:extLst>
              <a:ext uri="{28A0092B-C50C-407E-A947-70E740481C1C}">
                <a14:useLocalDpi xmlns:a14="http://schemas.microsoft.com/office/drawing/2010/main" val="0"/>
              </a:ext>
            </a:extLst>
          </a:blip>
          <a:srcRect l="21788" t="37309" r="28936" b="20270"/>
          <a:stretch/>
        </p:blipFill>
        <p:spPr>
          <a:xfrm>
            <a:off x="8404346" y="3130377"/>
            <a:ext cx="1434748" cy="1235127"/>
          </a:xfrm>
          <a:prstGeom prst="rect">
            <a:avLst/>
          </a:prstGeom>
        </p:spPr>
      </p:pic>
      <p:pic>
        <p:nvPicPr>
          <p:cNvPr id="17" name="图片 22"/>
          <p:cNvPicPr>
            <a:picLocks noChangeAspect="1"/>
          </p:cNvPicPr>
          <p:nvPr/>
        </p:nvPicPr>
        <p:blipFill rotWithShape="1">
          <a:blip r:embed="rId15"/>
          <a:srcRect b="57274"/>
          <a:stretch/>
        </p:blipFill>
        <p:spPr>
          <a:xfrm>
            <a:off x="-118672" y="6061472"/>
            <a:ext cx="12566483" cy="796528"/>
          </a:xfrm>
          <a:prstGeom prst="rect">
            <a:avLst/>
          </a:prstGeom>
        </p:spPr>
      </p:pic>
      <p:sp>
        <p:nvSpPr>
          <p:cNvPr id="19" name="TextBox 18">
            <a:extLst>
              <a:ext uri="{FF2B5EF4-FFF2-40B4-BE49-F238E27FC236}">
                <a16:creationId xmlns:a16="http://schemas.microsoft.com/office/drawing/2014/main" id="{B3645A2A-6877-FBB9-D744-3088D7006861}"/>
              </a:ext>
            </a:extLst>
          </p:cNvPr>
          <p:cNvSpPr txBox="1"/>
          <p:nvPr/>
        </p:nvSpPr>
        <p:spPr>
          <a:xfrm>
            <a:off x="5740869" y="2143135"/>
            <a:ext cx="4275097" cy="830997"/>
          </a:xfrm>
          <a:prstGeom prst="rect">
            <a:avLst/>
          </a:prstGeom>
          <a:noFill/>
        </p:spPr>
        <p:txBody>
          <a:bodyPr wrap="square" rtlCol="0">
            <a:spAutoFit/>
          </a:bodyPr>
          <a:lstStyle/>
          <a:p>
            <a:r>
              <a:rPr lang="en-US" sz="4800" b="1" dirty="0">
                <a:solidFill>
                  <a:srgbClr val="0000CC"/>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64480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78178 0.12685 L 0.78178 0.12716 C 0.77987 0.1071 0.78021 0.08735 0.77691 0.06852 C 0.77587 0.06389 0.77205 0.06049 0.76962 0.0571 C 0.7632 0.04846 0.74636 0.02438 0.73577 0.01451 C 0.71702 -0.00278 0.71598 -0.00062 0.69462 -0.01451 C 0.65851 -0.03827 0.69271 -0.01975 0.65105 -0.03704 C 0.62674 -0.04722 0.61441 -0.05741 0.5856 -0.06389 L 0.54688 -0.07284 C 0.54028 -0.07469 0.53386 -0.07685 0.52761 -0.07747 C 0.51025 -0.07932 0.50278 -0.07994 0.48646 -0.08179 L 0.46945 -0.08395 L 0.39931 -0.08179 C 0.37032 -0.07809 0.36268 -0.06883 0.34115 -0.0571 C 0.33629 -0.05494 0.33125 -0.05339 0.32674 -0.05031 C 0.29705 -0.03488 0.32848 -0.04815 0.29271 -0.03241 C 0.28698 -0.03025 0.28125 -0.02839 0.27587 -0.02593 C 0.25799 -0.01821 0.25678 -0.01636 0.23959 -0.01018 C 0.2323 -0.00772 0.22466 -0.00586 0.21771 -0.00339 C 0.21112 -0.00154 0.20469 0.00154 0.19844 0.0034 C 0.19115 0.00494 0.18351 0.00586 0.17657 0.00772 C 0.10521 0.02624 0.14306 0.02037 0.104 0.02593 C 0.07987 0.02407 0.05504 0.02531 0.03143 0.0213 C 0.02379 0.02006 0.01198 0.01019 0.01198 0.01049 C 0.00955 0.0071 0.0066 0.00432 0.00469 0.00124 C -0.00277 -0.0108 0.00591 -0.00216 -4.72222E-6 -0.00772 " pathEditMode="relative" rAng="0" ptsTypes="AAAAAAAAAAAAAAAAAAAAAAAAAA">
                                      <p:cBhvr>
                                        <p:cTn id="10" dur="2000" fill="hold"/>
                                        <p:tgtEl>
                                          <p:spTgt spid="7"/>
                                        </p:tgtEl>
                                        <p:attrNameLst>
                                          <p:attrName>ppt_x</p:attrName>
                                          <p:attrName>ppt_y</p:attrName>
                                        </p:attrNameLst>
                                      </p:cBhvr>
                                      <p:rCtr x="-39097" y="-10525"/>
                                    </p:animMotion>
                                  </p:childTnLst>
                                </p:cTn>
                              </p:par>
                            </p:childTnLst>
                          </p:cTn>
                        </p:par>
                        <p:par>
                          <p:cTn id="11" fill="hold">
                            <p:stCondLst>
                              <p:cond delay="250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p:tgtEl>
                                          <p:spTgt spid="15"/>
                                        </p:tgtEl>
                                        <p:attrNameLst>
                                          <p:attrName>ppt_x</p:attrName>
                                        </p:attrNameLst>
                                      </p:cBhvr>
                                      <p:tavLst>
                                        <p:tav tm="0">
                                          <p:val>
                                            <p:strVal val="#ppt_x-#ppt_w*1.125000"/>
                                          </p:val>
                                        </p:tav>
                                        <p:tav tm="100000">
                                          <p:val>
                                            <p:strVal val="#ppt_x"/>
                                          </p:val>
                                        </p:tav>
                                      </p:tavLst>
                                    </p:anim>
                                    <p:animEffect transition="in" filter="wipe(right)">
                                      <p:cBhvr>
                                        <p:cTn id="21" dur="500"/>
                                        <p:tgtEl>
                                          <p:spTgt spid="15"/>
                                        </p:tgtEl>
                                      </p:cBhvr>
                                    </p:animEffect>
                                  </p:childTnLst>
                                </p:cTn>
                              </p:par>
                            </p:childTnLst>
                          </p:cTn>
                        </p:par>
                        <p:par>
                          <p:cTn id="22" fill="hold">
                            <p:stCondLst>
                              <p:cond delay="35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4500"/>
                            </p:stCondLst>
                            <p:childTnLst>
                              <p:par>
                                <p:cTn id="35" presetID="8" presetClass="emph" presetSubtype="0" fill="hold" nodeType="afterEffect">
                                  <p:stCondLst>
                                    <p:cond delay="0"/>
                                  </p:stCondLst>
                                  <p:childTnLst>
                                    <p:animRot by="21600000">
                                      <p:cBhvr>
                                        <p:cTn id="36" dur="2000" fill="hold"/>
                                        <p:tgtEl>
                                          <p:spTgt spid="14"/>
                                        </p:tgtEl>
                                        <p:attrNameLst>
                                          <p:attrName>r</p:attrName>
                                        </p:attrNameLst>
                                      </p:cBhvr>
                                    </p:animRot>
                                  </p:childTnLst>
                                </p:cTn>
                              </p:par>
                              <p:par>
                                <p:cTn id="37" presetID="42"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par>
                          <p:cTn id="42" fill="hold">
                            <p:stCondLst>
                              <p:cond delay="6500"/>
                            </p:stCondLst>
                            <p:childTnLst>
                              <p:par>
                                <p:cTn id="43" presetID="10" presetClass="entr" presetSubtype="0"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par>
                          <p:cTn id="46" fill="hold">
                            <p:stCondLst>
                              <p:cond delay="7000"/>
                            </p:stCondLst>
                            <p:childTnLst>
                              <p:par>
                                <p:cTn id="47" presetID="0" presetClass="path" presetSubtype="0" accel="50000" decel="50000" fill="hold" nodeType="afterEffect">
                                  <p:stCondLst>
                                    <p:cond delay="0"/>
                                  </p:stCondLst>
                                  <p:childTnLst>
                                    <p:animMotion origin="layout" path="M 0.34045 0.57284 L 0.34045 0.57315 C 0.33923 0.55772 0.33732 0.52284 0.33472 0.50618 C 0.33142 0.48334 0.32673 0.46513 0.32083 0.44445 C 0.31788 0.43334 0.31475 0.42254 0.31111 0.41235 C 0.30503 0.39445 0.30052 0.37408 0.29166 0.3605 L 0.26666 0.32099 C 0.2625 0.3142 0.25816 0.30803 0.25416 0.30124 L 0.24166 0.27902 C 0.24027 0.28056 0.23836 0.28118 0.2375 0.28396 C 0.23593 0.28982 0.23593 0.29723 0.23472 0.30371 C 0.23333 0.31112 0.23211 0.31852 0.23055 0.32593 C 0.22829 0.33673 0.22048 0.36636 0.21805 0.37284 C 0.21718 0.37531 0.21614 0.37747 0.21527 0.38025 C 0.21354 0.38673 0.21371 0.39291 0.2125 0.4 C 0.2118 0.40402 0.21076 0.40803 0.20972 0.41235 C 0.20486 0.39908 0.20659 0.40618 0.20555 0.38272 C 0.20451 0.35803 0.20399 0.33303 0.20277 0.30865 C 0.20243 0.29908 0.20086 0.26019 0.2 0.24939 C 0.19965 0.24291 0.19826 0.23334 0.19722 0.22717 C 0.19531 0.23766 0.19322 0.24815 0.19166 0.25926 C 0.19062 0.26729 0.19045 0.27593 0.18888 0.28396 C 0.1875 0.29167 0.18507 0.29846 0.18333 0.30618 C 0.17986 0.32223 0.17951 0.33056 0.175 0.34568 C 0.17291 0.35278 0.16822 0.36328 0.16527 0.37038 C 0.1651 0.37161 0.16336 0.38612 0.15972 0.38272 C 0.15694 0.37963 0.15607 0.37284 0.15416 0.36791 C 0.15243 0.35062 0.15104 0.33303 0.14861 0.31605 C 0.14774 0.30926 0.1467 0.30278 0.14583 0.2963 C 0.14531 0.29044 0.14496 0.28457 0.14444 0.27902 C 0.1434 0.26698 0.14357 0.26852 0.14166 0.25926 C 0.13993 0.27439 0.14045 0.27192 0.1375 0.28889 C 0.13663 0.29383 0.13593 0.29877 0.13472 0.30371 C 0.13402 0.3071 0.13281 0.31019 0.13194 0.31359 C 0.13142 0.31575 0.13107 0.31821 0.13055 0.32099 C 0.13003 0.32408 0.13003 0.32747 0.12916 0.33087 C 0.12534 0.3463 0.12604 0.33951 0.12083 0.35062 C 0.1151 0.36297 0.12152 0.35371 0.11388 0.36297 C 0.09687 0.33241 0.11597 0.3713 0.10138 0.29383 C 0.09652 0.26698 0.09496 0.26173 0.09166 0.23457 C 0.08958 0.21729 0.08732 0.2 0.08611 0.18272 C 0.08437 0.15772 0.08541 0.16945 0.08333 0.14815 C 0.07465 0.18396 0.08281 0.14599 0.07777 0.18519 C 0.07638 0.19661 0.07343 0.20772 0.07222 0.21976 C 0.07187 0.2247 0.0717 0.22963 0.07083 0.23457 C 0.07031 0.23735 0.06892 0.2392 0.06805 0.24198 C 0.06718 0.24538 0.06579 0.25587 0.06527 0.25926 C 0.0625 0.2534 0.05885 0.24846 0.05694 0.24198 C 0.05503 0.23519 0.05503 0.22717 0.05416 0.21976 C 0.05121 0.19383 0.05191 0.2 0.05 0.17778 C 0.04913 0.18087 0.04791 0.18396 0.04722 0.18766 C 0.04652 0.19229 0.04635 0.19754 0.04583 0.20247 C 0.04496 0.21019 0.04444 0.21266 0.04305 0.21976 C 0.04132 0.21544 0.03888 0.21204 0.0375 0.20741 C 0.0309 0.18488 0.02899 0.16019 0.02638 0.13581 C 0.02465 0.11852 0.02361 0.10062 0.02083 0.08396 C 0.01753 0.06328 0.01892 0.07223 0.01666 0.05679 C 0.01632 0.06173 0.01597 0.06667 0.01527 0.07161 C 0.01493 0.07408 0.01406 0.07624 0.01388 0.07902 C 0.01319 0.08859 0.01302 0.09877 0.0125 0.10865 C 0.00572 0.09229 0.00937 0.10433 0.00694 0.07902 C 0.00625 0.07068 0.0052 0.06235 0.00416 0.05433 C 0.00243 0.04013 0.00052 0.03612 4.44444E-6 0.02223 C -0.00018 0.01482 4.44444E-6 0.00741 4.44444E-6 -4.81481E-6 " pathEditMode="relative" rAng="0" ptsTypes="AAAAAAAAAAAAAAAAAAAAAAAAAAAAAAAAAAAAAAAAAAAAAAAAAAAAAAAAAAAAAAAA">
                                      <p:cBhvr>
                                        <p:cTn id="48" dur="2000" fill="hold"/>
                                        <p:tgtEl>
                                          <p:spTgt spid="16"/>
                                        </p:tgtEl>
                                        <p:attrNameLst>
                                          <p:attrName>ppt_x</p:attrName>
                                          <p:attrName>ppt_y</p:attrName>
                                        </p:attrNameLst>
                                      </p:cBhvr>
                                      <p:rCtr x="-17031" y="-28642"/>
                                    </p:animMotion>
                                  </p:childTnLst>
                                </p:cTn>
                              </p:par>
                            </p:childTnLst>
                          </p:cTn>
                        </p:par>
                        <p:par>
                          <p:cTn id="49" fill="hold">
                            <p:stCondLst>
                              <p:cond delay="9000"/>
                            </p:stCondLst>
                            <p:childTnLst>
                              <p:par>
                                <p:cTn id="50" presetID="10"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53" repeatCount="indefinite" fill="hold" display="0">
                  <p:stCondLst>
                    <p:cond delay="indefinite"/>
                  </p:stCondLst>
                </p:cTn>
                <p:tgtEl>
                  <p:spTgt spid="4"/>
                </p:tgtEl>
              </p:cMediaNode>
            </p:audio>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CA0E8DB7-2696-4DCC-9CF2-811ED9E3ADC0}"/>
              </a:ext>
            </a:extLst>
          </p:cNvPr>
          <p:cNvSpPr txBox="1"/>
          <p:nvPr/>
        </p:nvSpPr>
        <p:spPr>
          <a:xfrm>
            <a:off x="381000" y="858156"/>
            <a:ext cx="11617003" cy="584775"/>
          </a:xfrm>
          <a:prstGeom prst="rect">
            <a:avLst/>
          </a:prstGeom>
          <a:noFill/>
        </p:spPr>
        <p:txBody>
          <a:bodyPr wrap="square" rtlCol="0">
            <a:spAutoFit/>
          </a:bodyPr>
          <a:lstStyle/>
          <a:p>
            <a:pPr algn="just"/>
            <a:r>
              <a:rPr lang="en-US" sz="3200" b="1" dirty="0" err="1">
                <a:solidFill>
                  <a:srgbClr val="0000CC"/>
                </a:solidFill>
                <a:latin typeface="Times New Roman" panose="02020603050405020304" pitchFamily="18" charset="0"/>
              </a:rPr>
              <a:t>Hãy</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nêu</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vai</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trò</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của</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sản</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phẩm</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công</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nghệ</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khác</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mà</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em</a:t>
            </a:r>
            <a:r>
              <a:rPr lang="en-US" sz="3200" b="1" dirty="0">
                <a:solidFill>
                  <a:srgbClr val="0000CC"/>
                </a:solidFill>
                <a:latin typeface="Times New Roman" panose="02020603050405020304" pitchFamily="18" charset="0"/>
              </a:rPr>
              <a:t> </a:t>
            </a:r>
            <a:r>
              <a:rPr lang="en-US" sz="3200" b="1" dirty="0" err="1">
                <a:solidFill>
                  <a:srgbClr val="0000CC"/>
                </a:solidFill>
                <a:latin typeface="Times New Roman" panose="02020603050405020304" pitchFamily="18" charset="0"/>
              </a:rPr>
              <a:t>biết</a:t>
            </a:r>
            <a:endParaRPr lang="en-US" sz="3200" b="1" dirty="0">
              <a:solidFill>
                <a:srgbClr val="0000CC"/>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757BFF7E-C251-14E5-9FA2-685DD549D2B4}"/>
              </a:ext>
            </a:extLst>
          </p:cNvPr>
          <p:cNvSpPr txBox="1"/>
          <p:nvPr/>
        </p:nvSpPr>
        <p:spPr>
          <a:xfrm>
            <a:off x="166783" y="238780"/>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sp>
        <p:nvSpPr>
          <p:cNvPr id="6" name="文本框 9">
            <a:extLst>
              <a:ext uri="{FF2B5EF4-FFF2-40B4-BE49-F238E27FC236}">
                <a16:creationId xmlns:a16="http://schemas.microsoft.com/office/drawing/2014/main" id="{1CE1963E-1219-4335-94C6-B7B2E23CB32B}"/>
              </a:ext>
            </a:extLst>
          </p:cNvPr>
          <p:cNvSpPr txBox="1"/>
          <p:nvPr/>
        </p:nvSpPr>
        <p:spPr>
          <a:xfrm>
            <a:off x="6289997" y="4844159"/>
            <a:ext cx="5918332" cy="461665"/>
          </a:xfrm>
          <a:prstGeom prst="rect">
            <a:avLst/>
          </a:prstGeom>
          <a:noFill/>
        </p:spPr>
        <p:txBody>
          <a:bodyPr wrap="square" rtlCol="0">
            <a:spAutoFit/>
          </a:bodyPr>
          <a:lstStyle/>
          <a:p>
            <a:pPr algn="ctr"/>
            <a:r>
              <a:rPr lang="vi-VN" sz="2400" i="1" dirty="0">
                <a:latin typeface="Times New Roman" panose="02020603050405020304" pitchFamily="18" charset="0"/>
              </a:rPr>
              <a:t>Máy tính xách tay</a:t>
            </a:r>
          </a:p>
        </p:txBody>
      </p:sp>
      <p:pic>
        <p:nvPicPr>
          <p:cNvPr id="9" name="Picture 8">
            <a:extLst>
              <a:ext uri="{FF2B5EF4-FFF2-40B4-BE49-F238E27FC236}">
                <a16:creationId xmlns:a16="http://schemas.microsoft.com/office/drawing/2014/main" id="{94D422E2-203B-1FE1-7AD7-522CBF85DBC7}"/>
              </a:ext>
            </a:extLst>
          </p:cNvPr>
          <p:cNvPicPr>
            <a:picLocks noChangeAspect="1"/>
          </p:cNvPicPr>
          <p:nvPr/>
        </p:nvPicPr>
        <p:blipFill rotWithShape="1">
          <a:blip r:embed="rId2"/>
          <a:srcRect l="11266"/>
          <a:stretch/>
        </p:blipFill>
        <p:spPr>
          <a:xfrm>
            <a:off x="6629400" y="1855746"/>
            <a:ext cx="4876800" cy="2705478"/>
          </a:xfrm>
          <a:prstGeom prst="rect">
            <a:avLst/>
          </a:prstGeom>
        </p:spPr>
      </p:pic>
      <p:sp>
        <p:nvSpPr>
          <p:cNvPr id="10" name="文本框 9">
            <a:extLst>
              <a:ext uri="{FF2B5EF4-FFF2-40B4-BE49-F238E27FC236}">
                <a16:creationId xmlns:a16="http://schemas.microsoft.com/office/drawing/2014/main" id="{46B9CC05-BA0F-94D0-0301-F4CF891EA95A}"/>
              </a:ext>
            </a:extLst>
          </p:cNvPr>
          <p:cNvSpPr txBox="1"/>
          <p:nvPr/>
        </p:nvSpPr>
        <p:spPr>
          <a:xfrm>
            <a:off x="193997" y="1844860"/>
            <a:ext cx="5918332" cy="3785652"/>
          </a:xfrm>
          <a:prstGeom prst="rect">
            <a:avLst/>
          </a:prstGeom>
          <a:noFill/>
        </p:spPr>
        <p:txBody>
          <a:bodyPr wrap="square" rtlCol="0">
            <a:spAutoFit/>
          </a:bodyPr>
          <a:lstStyle/>
          <a:p>
            <a:pPr algn="just"/>
            <a:r>
              <a:rPr lang="vi-VN" sz="2400" b="1" dirty="0">
                <a:latin typeface="Times New Roman" panose="02020603050405020304" pitchFamily="18" charset="0"/>
              </a:rPr>
              <a:t>- Vai trò: </a:t>
            </a:r>
            <a:endParaRPr lang="en-US" sz="2400" b="1" dirty="0">
              <a:latin typeface="Times New Roman" panose="02020603050405020304" pitchFamily="18" charset="0"/>
            </a:endParaRPr>
          </a:p>
          <a:p>
            <a:pPr algn="just"/>
            <a:r>
              <a:rPr lang="en-US" sz="2400" dirty="0">
                <a:latin typeface="Times New Roman" panose="02020603050405020304" pitchFamily="18" charset="0"/>
              </a:rPr>
              <a:t>+ </a:t>
            </a:r>
            <a:r>
              <a:rPr lang="vi-VN" sz="2400" dirty="0">
                <a:latin typeface="Times New Roman" panose="02020603050405020304" pitchFamily="18" charset="0"/>
              </a:rPr>
              <a:t>Máy tính xách tay là một công cụ cần thiết cho công việc, học tập và giải trí di động. Nó cho phép người dùng truy cập internet, xử lý thông tin, tạo và chỉnh sửa tài liệu, thực hiện các nhiệm vụ văn phòng di động. </a:t>
            </a:r>
            <a:endParaRPr lang="en-US" sz="2400" dirty="0">
              <a:latin typeface="Times New Roman" panose="02020603050405020304" pitchFamily="18" charset="0"/>
            </a:endParaRPr>
          </a:p>
          <a:p>
            <a:pPr algn="just"/>
            <a:r>
              <a:rPr lang="en-US" sz="2400" dirty="0">
                <a:latin typeface="Times New Roman" panose="02020603050405020304" pitchFamily="18" charset="0"/>
              </a:rPr>
              <a:t>+ </a:t>
            </a:r>
            <a:r>
              <a:rPr lang="vi-VN" sz="2400" dirty="0">
                <a:latin typeface="Times New Roman" panose="02020603050405020304" pitchFamily="18" charset="0"/>
              </a:rPr>
              <a:t>Máy tính xách tay giúp tăng khả năng làm việc linh hoạt và tiện lợi, cho phép người dùng làm việc từ xa và truy cập thông tin mọi lúc, mọi nơi.</a:t>
            </a:r>
          </a:p>
        </p:txBody>
      </p:sp>
    </p:spTree>
    <p:extLst>
      <p:ext uri="{BB962C8B-B14F-4D97-AF65-F5344CB8AC3E}">
        <p14:creationId xmlns:p14="http://schemas.microsoft.com/office/powerpoint/2010/main" val="286596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cstate="print">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cstate="print">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cstate="print">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cstate="print">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cstate="print">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cstate="print">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cstate="print">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cstate="print">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454141" y="1347936"/>
            <a:ext cx="5733558"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2085381"/>
            <a:ext cx="5578475" cy="750946"/>
          </a:xfrm>
          <a:prstGeom prst="rect">
            <a:avLst/>
          </a:prstGeom>
        </p:spPr>
      </p:pic>
    </p:spTree>
    <p:extLst>
      <p:ext uri="{BB962C8B-B14F-4D97-AF65-F5344CB8AC3E}">
        <p14:creationId xmlns:p14="http://schemas.microsoft.com/office/powerpoint/2010/main" val="28749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7BFF7E-C251-14E5-9FA2-685DD549D2B4}"/>
              </a:ext>
            </a:extLst>
          </p:cNvPr>
          <p:cNvSpPr txBox="1"/>
          <p:nvPr/>
        </p:nvSpPr>
        <p:spPr>
          <a:xfrm>
            <a:off x="166783" y="190141"/>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sp>
        <p:nvSpPr>
          <p:cNvPr id="7" name="Rectangle 1">
            <a:extLst>
              <a:ext uri="{FF2B5EF4-FFF2-40B4-BE49-F238E27FC236}">
                <a16:creationId xmlns:a16="http://schemas.microsoft.com/office/drawing/2014/main" id="{05FF10E1-073A-2E5B-5413-56B008856E8F}"/>
              </a:ext>
            </a:extLst>
          </p:cNvPr>
          <p:cNvSpPr>
            <a:spLocks noChangeArrowheads="1"/>
          </p:cNvSpPr>
          <p:nvPr/>
        </p:nvSpPr>
        <p:spPr bwMode="auto">
          <a:xfrm>
            <a:off x="533399" y="1784894"/>
            <a:ext cx="1392449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Times New Roman" panose="02020603050405020304" pitchFamily="18" charset="0"/>
              </a:rPr>
            </a:br>
            <a:br>
              <a:rPr kumimoji="0" lang="en-US" altLang="en-US" sz="1800" b="0" i="0" u="none" strike="noStrike" cap="none" normalizeH="0" baseline="0" dirty="0">
                <a:ln>
                  <a:noFill/>
                </a:ln>
                <a:solidFill>
                  <a:schemeClr val="tx1"/>
                </a:solidFill>
                <a:effectLst/>
                <a:latin typeface="Times New Roman" panose="02020603050405020304" pitchFamily="18" charset="0"/>
              </a:rPr>
            </a:br>
            <a:endParaRPr kumimoji="0" lang="en-US" altLang="en-US" sz="1800" b="0"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Times New Roman" panose="02020603050405020304" pitchFamily="18" charset="0"/>
            </a:endParaRPr>
          </a:p>
        </p:txBody>
      </p:sp>
      <p:sp>
        <p:nvSpPr>
          <p:cNvPr id="2" name="TextBox 1">
            <a:extLst>
              <a:ext uri="{FF2B5EF4-FFF2-40B4-BE49-F238E27FC236}">
                <a16:creationId xmlns:a16="http://schemas.microsoft.com/office/drawing/2014/main" id="{3DC05687-F540-5331-111C-8F3A3144E572}"/>
              </a:ext>
            </a:extLst>
          </p:cNvPr>
          <p:cNvSpPr txBox="1"/>
          <p:nvPr/>
        </p:nvSpPr>
        <p:spPr>
          <a:xfrm>
            <a:off x="762000" y="1600200"/>
            <a:ext cx="10668000" cy="3046988"/>
          </a:xfrm>
          <a:prstGeom prst="rect">
            <a:avLst/>
          </a:prstGeom>
          <a:solidFill>
            <a:schemeClr val="accent4">
              <a:lumMod val="40000"/>
              <a:lumOff val="60000"/>
            </a:schemeClr>
          </a:solidFill>
        </p:spPr>
        <p:txBody>
          <a:bodyPr wrap="square" rtlCol="0">
            <a:spAutoFit/>
          </a:bodyPr>
          <a:lstStyle/>
          <a:p>
            <a:pPr algn="just"/>
            <a:r>
              <a:rPr lang="vi-VN" sz="3200" dirty="0">
                <a:latin typeface="Times New Roman" panose="02020603050405020304" pitchFamily="18" charset="0"/>
              </a:rPr>
              <a:t>Sản phẩm công nghệ có vai trò quan trọng trong nhiều lĩnh vực của đời sống. Chúng góp phần mang lại sự tiện nghi, đáp ứng các nhu cầu đa dạng của con người. Nhờ sử dụng sản phẩm công nghệ, năng suất lao động được nâng cao. Ngoài ra, sản phẩm công nghệ còn giúp xử lí các vấn đề môi trường, tạo ra môi trường sống trong lành và thuận tiện cho con người.</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03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15585"/>
            <a:ext cx="8001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ngày</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2024</a:t>
            </a:r>
            <a:endParaRPr kumimoji="0" lang="en-US" sz="280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581400" y="838805"/>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u="sng" dirty="0" err="1">
                <a:latin typeface="Times New Roman" panose="02020603050405020304" pitchFamily="18" charset="0"/>
                <a:cs typeface="Times New Roman" panose="02020603050405020304" pitchFamily="18" charset="0"/>
              </a:rPr>
              <a:t>Công</a:t>
            </a:r>
            <a:r>
              <a:rPr lang="en-US" altLang="en-US" sz="2800" u="sng" dirty="0">
                <a:latin typeface="Times New Roman" panose="02020603050405020304" pitchFamily="18" charset="0"/>
                <a:cs typeface="Times New Roman" panose="02020603050405020304" pitchFamily="18" charset="0"/>
              </a:rPr>
              <a:t> </a:t>
            </a:r>
            <a:r>
              <a:rPr lang="en-US" altLang="en-US" sz="2800" u="sng" dirty="0" err="1">
                <a:latin typeface="Times New Roman" panose="02020603050405020304" pitchFamily="18" charset="0"/>
                <a:cs typeface="Times New Roman" panose="02020603050405020304" pitchFamily="18" charset="0"/>
              </a:rPr>
              <a:t>nghệ</a:t>
            </a:r>
            <a:r>
              <a:rPr lang="en-US" altLang="en-US" sz="2800" u="sng" dirty="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257300" y="2587236"/>
            <a:ext cx="10477500" cy="1446550"/>
          </a:xfrm>
          <a:prstGeom prst="rect">
            <a:avLst/>
          </a:prstGeom>
          <a:noFill/>
        </p:spPr>
        <p:txBody>
          <a:bodyPr wrap="square">
            <a:spAutoFit/>
          </a:bodyPr>
          <a:lstStyle/>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PHẦN I: CÔNG NGHỆ VÀ ĐỜI SỐNG</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914400" y="3733802"/>
            <a:ext cx="1074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u="sng" dirty="0">
                <a:solidFill>
                  <a:srgbClr val="0000CC"/>
                </a:solidFill>
                <a:latin typeface="Times New Roman" panose="02020603050405020304" pitchFamily="18" charset="0"/>
                <a:cs typeface="Times New Roman" panose="02020603050405020304" pitchFamily="18" charset="0"/>
              </a:rPr>
              <a:t>BÀI</a:t>
            </a:r>
            <a:r>
              <a:rPr lang="vi-VN" altLang="en-US" sz="4000" b="1" u="sng" dirty="0">
                <a:solidFill>
                  <a:srgbClr val="0000CC"/>
                </a:solidFill>
                <a:latin typeface="Times New Roman" panose="02020603050405020304" pitchFamily="18" charset="0"/>
                <a:cs typeface="Times New Roman" panose="02020603050405020304" pitchFamily="18" charset="0"/>
              </a:rPr>
              <a:t> </a:t>
            </a:r>
            <a:r>
              <a:rPr lang="en-US" altLang="en-US" sz="4000" b="1" u="sng" dirty="0">
                <a:solidFill>
                  <a:srgbClr val="0000CC"/>
                </a:solidFill>
                <a:latin typeface="Times New Roman" panose="02020603050405020304" pitchFamily="18" charset="0"/>
                <a:cs typeface="Times New Roman" panose="02020603050405020304" pitchFamily="18" charset="0"/>
              </a:rPr>
              <a:t>1</a:t>
            </a:r>
            <a:r>
              <a:rPr lang="vi-VN" altLang="en-US" sz="4000" b="1" dirty="0">
                <a:solidFill>
                  <a:srgbClr val="0000CC"/>
                </a:solidFill>
                <a:latin typeface="Times New Roman" panose="02020603050405020304" pitchFamily="18" charset="0"/>
                <a:cs typeface="Times New Roman" panose="02020603050405020304" pitchFamily="18" charset="0"/>
              </a:rPr>
              <a:t>:</a:t>
            </a:r>
            <a:r>
              <a:rPr lang="en-US" altLang="en-US" sz="4000" b="1" dirty="0">
                <a:solidFill>
                  <a:srgbClr val="0000CC"/>
                </a:solidFill>
                <a:latin typeface="Times New Roman" panose="02020603050405020304" pitchFamily="18" charset="0"/>
                <a:cs typeface="Times New Roman" panose="02020603050405020304" pitchFamily="18" charset="0"/>
              </a:rPr>
              <a:t> VAI TRÒ CỦA CÔNG NGHỆ (TIẾT 1)</a:t>
            </a:r>
            <a:endParaRPr lang="en-US" altLang="en-US" sz="4800"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1387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02854-60B0-4935-BBAD-A681737786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3355"/>
          </a:xfrm>
          <a:prstGeom prst="rect">
            <a:avLst/>
          </a:prstGeom>
        </p:spPr>
      </p:pic>
      <p:pic>
        <p:nvPicPr>
          <p:cNvPr id="6" name="Picture 5">
            <a:extLst>
              <a:ext uri="{FF2B5EF4-FFF2-40B4-BE49-F238E27FC236}">
                <a16:creationId xmlns:a16="http://schemas.microsoft.com/office/drawing/2014/main" id="{17E046E0-C25A-4629-8C25-DF075096D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7" name="Picture 6">
            <a:extLst>
              <a:ext uri="{FF2B5EF4-FFF2-40B4-BE49-F238E27FC236}">
                <a16:creationId xmlns:a16="http://schemas.microsoft.com/office/drawing/2014/main" id="{14CA3F16-13C0-4D5F-A4E8-3BE154119BF5}"/>
              </a:ext>
            </a:extLst>
          </p:cNvPr>
          <p:cNvPicPr>
            <a:picLocks noChangeAspect="1"/>
          </p:cNvPicPr>
          <p:nvPr/>
        </p:nvPicPr>
        <p:blipFill>
          <a:blip r:embed="rId4" cstate="print">
            <a:clrChange>
              <a:clrFrom>
                <a:srgbClr val="9ADBF9"/>
              </a:clrFrom>
              <a:clrTo>
                <a:srgbClr val="9ADBF9">
                  <a:alpha val="0"/>
                </a:srgbClr>
              </a:clrTo>
            </a:clrChange>
          </a:blip>
          <a:stretch>
            <a:fillRect/>
          </a:stretch>
        </p:blipFill>
        <p:spPr>
          <a:xfrm>
            <a:off x="1781043" y="2459189"/>
            <a:ext cx="1573620" cy="2699644"/>
          </a:xfrm>
          <a:prstGeom prst="rect">
            <a:avLst/>
          </a:prstGeom>
        </p:spPr>
      </p:pic>
      <p:pic>
        <p:nvPicPr>
          <p:cNvPr id="8" name="Picture 7">
            <a:extLst>
              <a:ext uri="{FF2B5EF4-FFF2-40B4-BE49-F238E27FC236}">
                <a16:creationId xmlns:a16="http://schemas.microsoft.com/office/drawing/2014/main" id="{E364F713-2DB5-4F28-8252-58678548AE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975250" y="3048211"/>
            <a:ext cx="1621677" cy="2621507"/>
          </a:xfrm>
          <a:prstGeom prst="rect">
            <a:avLst/>
          </a:prstGeom>
        </p:spPr>
      </p:pic>
      <p:pic>
        <p:nvPicPr>
          <p:cNvPr id="9" name="Picture 8">
            <a:extLst>
              <a:ext uri="{FF2B5EF4-FFF2-40B4-BE49-F238E27FC236}">
                <a16:creationId xmlns:a16="http://schemas.microsoft.com/office/drawing/2014/main" id="{154A317A-46B0-4AA1-96C5-948AC99951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8241" y="3195807"/>
            <a:ext cx="1993565" cy="2554445"/>
          </a:xfrm>
          <a:prstGeom prst="rect">
            <a:avLst/>
          </a:prstGeom>
        </p:spPr>
      </p:pic>
      <p:pic>
        <p:nvPicPr>
          <p:cNvPr id="10" name="Picture 9">
            <a:extLst>
              <a:ext uri="{FF2B5EF4-FFF2-40B4-BE49-F238E27FC236}">
                <a16:creationId xmlns:a16="http://schemas.microsoft.com/office/drawing/2014/main" id="{A11A0BFC-C556-4B45-B8E4-2687097622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6751" y="2732415"/>
            <a:ext cx="1475360" cy="2426418"/>
          </a:xfrm>
          <a:prstGeom prst="rect">
            <a:avLst/>
          </a:prstGeom>
        </p:spPr>
      </p:pic>
      <p:sp>
        <p:nvSpPr>
          <p:cNvPr id="12" name="TextBox 11">
            <a:extLst>
              <a:ext uri="{FF2B5EF4-FFF2-40B4-BE49-F238E27FC236}">
                <a16:creationId xmlns:a16="http://schemas.microsoft.com/office/drawing/2014/main" id="{DF2AC5D6-4D77-4949-9ACD-309E1E3BEE40}"/>
              </a:ext>
            </a:extLst>
          </p:cNvPr>
          <p:cNvSpPr txBox="1"/>
          <p:nvPr/>
        </p:nvSpPr>
        <p:spPr>
          <a:xfrm>
            <a:off x="1551984" y="166646"/>
            <a:ext cx="9088032" cy="2631490"/>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lnSpc>
                <a:spcPct val="150000"/>
              </a:lnSpc>
              <a:defRPr/>
            </a:pPr>
            <a:r>
              <a:rPr lang="en-US" sz="6600" b="1"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latin typeface="UTM Showcard" panose="02040603050506020204" pitchFamily="18" charset="0"/>
              </a:rPr>
              <a:t>CÙNG BÉ </a:t>
            </a:r>
          </a:p>
          <a:p>
            <a:pPr algn="ctr">
              <a:defRPr/>
            </a:pPr>
            <a:r>
              <a:rPr lang="en-US" sz="6600" b="1"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latin typeface="UTM Showcard" panose="02040603050506020204" pitchFamily="18" charset="0"/>
              </a:rPr>
              <a:t>ĐẾN TRƯỜNG</a:t>
            </a:r>
            <a:endParaRPr lang="en-US" sz="3000" b="1"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latin typeface="UTM Showcard" panose="02040603050506020204" pitchFamily="18" charset="0"/>
            </a:endParaRPr>
          </a:p>
        </p:txBody>
      </p:sp>
    </p:spTree>
    <p:extLst>
      <p:ext uri="{BB962C8B-B14F-4D97-AF65-F5344CB8AC3E}">
        <p14:creationId xmlns:p14="http://schemas.microsoft.com/office/powerpoint/2010/main" val="762356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6"/>
                                        </p:tgtEl>
                                        <p:attrNameLst>
                                          <p:attrName>r</p:attrName>
                                        </p:attrNameLst>
                                      </p:cBhvr>
                                    </p:animRot>
                                  </p:childTnLst>
                                </p:cTn>
                              </p:par>
                              <p:par>
                                <p:cTn id="11" presetID="8" presetClass="emph" presetSubtype="0" repeatCount="indefinite" autoRev="1" fill="hold" nodeType="withEffect">
                                  <p:stCondLst>
                                    <p:cond delay="0"/>
                                  </p:stCondLst>
                                  <p:childTnLst>
                                    <p:animRot by="180000">
                                      <p:cBhvr>
                                        <p:cTn id="12" dur="500" fill="hold"/>
                                        <p:tgtEl>
                                          <p:spTgt spid="9"/>
                                        </p:tgtEl>
                                        <p:attrNameLst>
                                          <p:attrName>r</p:attrName>
                                        </p:attrNameLst>
                                      </p:cBhvr>
                                    </p:animRot>
                                  </p:childTnLst>
                                </p:cTn>
                              </p:par>
                              <p:par>
                                <p:cTn id="13" presetID="8" presetClass="emph" presetSubtype="0" repeatCount="indefinite" autoRev="1" fill="hold" nodeType="withEffect">
                                  <p:stCondLst>
                                    <p:cond delay="0"/>
                                  </p:stCondLst>
                                  <p:childTnLst>
                                    <p:animRot by="180000">
                                      <p:cBhvr>
                                        <p:cTn id="14" dur="500" fill="hold"/>
                                        <p:tgtEl>
                                          <p:spTgt spid="10"/>
                                        </p:tgtEl>
                                        <p:attrNameLst>
                                          <p:attrName>r</p:attrName>
                                        </p:attrNameLst>
                                      </p:cBhvr>
                                    </p:animRo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2" presetClass="entr" presetSubtype="2"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0-#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0-#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0-#ppt_w/2"/>
                                          </p:val>
                                        </p:tav>
                                        <p:tav tm="100000">
                                          <p:val>
                                            <p:strVal val="#ppt_x"/>
                                          </p:val>
                                        </p:tav>
                                      </p:tavLst>
                                    </p:anim>
                                    <p:anim calcmode="lin" valueType="num">
                                      <p:cBhvr additive="base">
                                        <p:cTn id="3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0" y="0"/>
            <a:ext cx="24384000" cy="6861224"/>
            <a:chOff x="-19812000" y="145032"/>
            <a:chExt cx="24384000" cy="686122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19812000" y="145032"/>
              <a:ext cx="12192000" cy="686122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7620000" y="145032"/>
              <a:ext cx="12192000" cy="6858000"/>
            </a:xfrm>
            <a:prstGeom prst="rect">
              <a:avLst/>
            </a:prstGeom>
          </p:spPr>
        </p:pic>
      </p:grpSp>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584127" y="4129570"/>
            <a:ext cx="3524192" cy="1632647"/>
          </a:xfrm>
          <a:prstGeom prst="rect">
            <a:avLst/>
          </a:prstGeom>
        </p:spPr>
      </p:pic>
      <p:pic>
        <p:nvPicPr>
          <p:cNvPr id="12" name="Picture 11">
            <a:extLst>
              <a:ext uri="{FF2B5EF4-FFF2-40B4-BE49-F238E27FC236}">
                <a16:creationId xmlns:a16="http://schemas.microsoft.com/office/drawing/2014/main" id="{2D654436-AD3C-4D70-B010-98DAD0B8B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13" name="Picture 12">
            <a:extLst>
              <a:ext uri="{FF2B5EF4-FFF2-40B4-BE49-F238E27FC236}">
                <a16:creationId xmlns:a16="http://schemas.microsoft.com/office/drawing/2014/main" id="{58636D2B-46FE-451F-8DEA-C69E1A259838}"/>
              </a:ext>
            </a:extLst>
          </p:cNvPr>
          <p:cNvPicPr>
            <a:picLocks noChangeAspect="1"/>
          </p:cNvPicPr>
          <p:nvPr/>
        </p:nvPicPr>
        <p:blipFill>
          <a:blip r:embed="rId6" cstate="print">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16" name="Picture 15">
            <a:extLst>
              <a:ext uri="{FF2B5EF4-FFF2-40B4-BE49-F238E27FC236}">
                <a16:creationId xmlns:a16="http://schemas.microsoft.com/office/drawing/2014/main" id="{504BF3F7-FA32-405E-899F-E1174250F7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16851" y="1346782"/>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445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par>
                                <p:cTn id="11" presetID="8" presetClass="emph" presetSubtype="0" repeatCount="indefinite" autoRev="1" fill="hold" nodeType="withEffect">
                                  <p:stCondLst>
                                    <p:cond delay="0"/>
                                  </p:stCondLst>
                                  <p:childTnLst>
                                    <p:animRot by="180000">
                                      <p:cBhvr>
                                        <p:cTn id="12" dur="500" fill="hold"/>
                                        <p:tgtEl>
                                          <p:spTgt spid="13"/>
                                        </p:tgtEl>
                                        <p:attrNameLst>
                                          <p:attrName>r</p:attrName>
                                        </p:attrNameLst>
                                      </p:cBhvr>
                                    </p:animRot>
                                  </p:childTnLst>
                                </p:cTn>
                              </p:par>
                              <p:par>
                                <p:cTn id="13" presetID="8" presetClass="emph" presetSubtype="0" repeatCount="indefinite" autoRev="1" fill="hold" nodeType="withEffect">
                                  <p:stCondLst>
                                    <p:cond delay="0"/>
                                  </p:stCondLst>
                                  <p:childTnLst>
                                    <p:animRot by="180000">
                                      <p:cBhvr>
                                        <p:cTn id="14" dur="500" fill="hold"/>
                                        <p:tgtEl>
                                          <p:spTgt spid="16"/>
                                        </p:tgtEl>
                                        <p:attrNameLst>
                                          <p:attrName>r</p:attrName>
                                        </p:attrNameLst>
                                      </p:cBhvr>
                                    </p:animRot>
                                  </p:childTnLst>
                                </p:cTn>
                              </p:par>
                              <p:par>
                                <p:cTn id="15" presetID="8" presetClass="emph" presetSubtype="0" repeatCount="indefinite" autoRev="1" fill="hold" nodeType="withEffect">
                                  <p:stCondLst>
                                    <p:cond delay="0"/>
                                  </p:stCondLst>
                                  <p:childTnLst>
                                    <p:animRot by="180000">
                                      <p:cBhvr>
                                        <p:cTn id="16" dur="5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124"/>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124"/>
                                        </p:tgtEl>
                                      </p:cBhvr>
                                    </p:animEffect>
                                    <p:set>
                                      <p:cBhvr>
                                        <p:cTn id="22" dur="1" fill="hold">
                                          <p:stCondLst>
                                            <p:cond delay="499"/>
                                          </p:stCondLst>
                                        </p:cTn>
                                        <p:tgtEl>
                                          <p:spTgt spid="5124"/>
                                        </p:tgtEl>
                                        <p:attrNameLst>
                                          <p:attrName>style.visibility</p:attrName>
                                        </p:attrNameLst>
                                      </p:cBhvr>
                                      <p:to>
                                        <p:strVal val="hidden"/>
                                      </p:to>
                                    </p:set>
                                  </p:childTnLst>
                                </p:cTn>
                              </p:par>
                            </p:childTnLst>
                          </p:cTn>
                        </p:par>
                        <p:par>
                          <p:cTn id="23" fill="hold">
                            <p:stCondLst>
                              <p:cond delay="500"/>
                            </p:stCondLst>
                            <p:childTnLst>
                              <p:par>
                                <p:cTn id="24" presetID="35" presetClass="path" presetSubtype="0" fill="hold" nodeType="afterEffect">
                                  <p:stCondLst>
                                    <p:cond delay="0"/>
                                  </p:stCondLst>
                                  <p:childTnLst>
                                    <p:animMotion origin="layout" path="M 5E-6 3.7037E-6 L -1 3.7037E-6 " pathEditMode="relative" rAng="0" ptsTypes="AA">
                                      <p:cBhvr>
                                        <p:cTn id="25" dur="3000" fill="hold"/>
                                        <p:tgtEl>
                                          <p:spTgt spid="17"/>
                                        </p:tgtEl>
                                        <p:attrNameLst>
                                          <p:attrName>ppt_x</p:attrName>
                                          <p:attrName>ppt_y</p:attrName>
                                        </p:attrNameLst>
                                      </p:cBhvr>
                                      <p:rCtr x="-50000" y="0"/>
                                    </p:animMotion>
                                  </p:childTnLst>
                                </p:cTn>
                              </p:par>
                              <p:par>
                                <p:cTn id="26" presetID="35" presetClass="path" presetSubtype="0" fill="hold" nodeType="withEffect">
                                  <p:stCondLst>
                                    <p:cond delay="0"/>
                                  </p:stCondLst>
                                  <p:childTnLst>
                                    <p:animMotion origin="layout" path="M -2.08333E-7 -4.81481E-6 L -1 -4.81481E-6 " pathEditMode="relative" rAng="0" ptsTypes="AA">
                                      <p:cBhvr>
                                        <p:cTn id="27" dur="3000" fill="hold"/>
                                        <p:tgtEl>
                                          <p:spTgt spid="10"/>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123565"/>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428476" y="4078234"/>
            <a:ext cx="3524192" cy="1632647"/>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5983" y="2793557"/>
            <a:ext cx="4004306" cy="3163824"/>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1" y="73295"/>
            <a:ext cx="4354170"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122900" y="387674"/>
            <a:ext cx="4296701" cy="1754326"/>
          </a:xfrm>
          <a:prstGeom prst="rect">
            <a:avLst/>
          </a:prstGeom>
          <a:noFill/>
        </p:spPr>
        <p:txBody>
          <a:bodyPr wrap="square" rtlCol="0">
            <a:spAutoFit/>
          </a:bodyPr>
          <a:lstStyle/>
          <a:p>
            <a:pPr algn="just"/>
            <a:r>
              <a:rPr lang="en-US" sz="3600" b="1" dirty="0">
                <a:latin typeface="Times New Roman" pitchFamily="18" charset="0"/>
                <a:cs typeface="Times New Roman" pitchFamily="18" charset="0"/>
              </a:rPr>
              <a:t>1. </a:t>
            </a:r>
            <a:r>
              <a:rPr lang="vi-VN" sz="3600" b="1" dirty="0">
                <a:latin typeface="Times New Roman" pitchFamily="18" charset="0"/>
                <a:cs typeface="Times New Roman" pitchFamily="18" charset="0"/>
              </a:rPr>
              <a:t>Xe đạp có vai trò gì trong đời sống con người</a:t>
            </a:r>
            <a:r>
              <a:rPr lang="en-US" sz="3600" b="1" dirty="0">
                <a:latin typeface="Times New Roman" pitchFamily="18" charset="0"/>
                <a:cs typeface="Times New Roman" pitchFamily="18" charset="0"/>
              </a:rPr>
              <a:t> ?</a:t>
            </a:r>
          </a:p>
        </p:txBody>
      </p:sp>
      <p:sp>
        <p:nvSpPr>
          <p:cNvPr id="37" name="Đúng">
            <a:extLst>
              <a:ext uri="{FF2B5EF4-FFF2-40B4-BE49-F238E27FC236}">
                <a16:creationId xmlns:a16="http://schemas.microsoft.com/office/drawing/2014/main" id="{A84D7174-B6C6-4774-B0B7-2BF58A89415B}"/>
              </a:ext>
            </a:extLst>
          </p:cNvPr>
          <p:cNvSpPr/>
          <p:nvPr/>
        </p:nvSpPr>
        <p:spPr>
          <a:xfrm>
            <a:off x="5335183" y="3655159"/>
            <a:ext cx="5394258"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vi-VN" sz="2000" dirty="0">
                <a:latin typeface="Times New Roman" panose="02020603050405020304" pitchFamily="18" charset="0"/>
              </a:rPr>
              <a:t>Giúp con người rèn luyện sức khỏe, sự linh hoạt và góp phần bảo vệ môi trường.</a:t>
            </a:r>
            <a:endPar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5273661" y="1328563"/>
            <a:ext cx="5389249"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vi-VN" sz="2000" dirty="0">
                <a:latin typeface="Times New Roman" panose="02020603050405020304" pitchFamily="18" charset="0"/>
              </a:rPr>
              <a:t>Giải quyết tắc nghẽn giao thông ở các khu vực đô thị vì chúng có diện tích lưu thông nhỏ hơn so với xe ô tô.</a:t>
            </a:r>
            <a:endPar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5257799" y="127495"/>
            <a:ext cx="5389249"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vi-VN" dirty="0">
                <a:latin typeface="Times New Roman" panose="02020603050405020304" pitchFamily="18" charset="0"/>
              </a:rPr>
              <a:t>Thể hiện nét đẹp văn hóa của người Việt Nam. </a:t>
            </a:r>
            <a:endPar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5335183" y="2502977"/>
            <a:ext cx="5327728"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vi-VN" sz="2000" dirty="0">
                <a:latin typeface="Times New Roman" panose="02020603050405020304" pitchFamily="18" charset="0"/>
              </a:rPr>
              <a:t>Đảm bảo sức khỏe cho con người, tránh các tại hại do ô nhiễm môi trường gây ra.</a:t>
            </a:r>
            <a:endPar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64819" y="360879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74543" y="2529193"/>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67170" y="16033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74543" y="1282823"/>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8650120" y="206429"/>
            <a:ext cx="1555630" cy="153064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4" cstate="print">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grpSp>
        <p:nvGrpSpPr>
          <p:cNvPr id="21" name="Group 19">
            <a:extLst>
              <a:ext uri="{FF2B5EF4-FFF2-40B4-BE49-F238E27FC236}">
                <a16:creationId xmlns:a16="http://schemas.microsoft.com/office/drawing/2014/main" id="{F5FE331F-905D-462C-A723-8DE316FA7FC3}"/>
              </a:ext>
            </a:extLst>
          </p:cNvPr>
          <p:cNvGrpSpPr>
            <a:grpSpLocks/>
          </p:cNvGrpSpPr>
          <p:nvPr/>
        </p:nvGrpSpPr>
        <p:grpSpPr bwMode="auto">
          <a:xfrm>
            <a:off x="9698857" y="4179445"/>
            <a:ext cx="1826683" cy="1295400"/>
            <a:chOff x="4574" y="3342"/>
            <a:chExt cx="960" cy="912"/>
          </a:xfrm>
        </p:grpSpPr>
        <p:sp>
          <p:nvSpPr>
            <p:cNvPr id="22"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3"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10</a:t>
              </a:r>
            </a:p>
          </p:txBody>
        </p:sp>
      </p:grpSp>
      <p:grpSp>
        <p:nvGrpSpPr>
          <p:cNvPr id="24" name="Group 22">
            <a:extLst>
              <a:ext uri="{FF2B5EF4-FFF2-40B4-BE49-F238E27FC236}">
                <a16:creationId xmlns:a16="http://schemas.microsoft.com/office/drawing/2014/main" id="{C760BFDD-4E35-499C-894D-8FAE7B4192E3}"/>
              </a:ext>
            </a:extLst>
          </p:cNvPr>
          <p:cNvGrpSpPr>
            <a:grpSpLocks/>
          </p:cNvGrpSpPr>
          <p:nvPr/>
        </p:nvGrpSpPr>
        <p:grpSpPr bwMode="auto">
          <a:xfrm>
            <a:off x="9698856" y="4179046"/>
            <a:ext cx="1826683" cy="1295400"/>
            <a:chOff x="4574" y="3327"/>
            <a:chExt cx="960" cy="912"/>
          </a:xfrm>
        </p:grpSpPr>
        <p:sp>
          <p:nvSpPr>
            <p:cNvPr id="25"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2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6"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9</a:t>
              </a:r>
            </a:p>
          </p:txBody>
        </p:sp>
      </p:grpSp>
      <p:grpSp>
        <p:nvGrpSpPr>
          <p:cNvPr id="27" name="Group 25">
            <a:extLst>
              <a:ext uri="{FF2B5EF4-FFF2-40B4-BE49-F238E27FC236}">
                <a16:creationId xmlns:a16="http://schemas.microsoft.com/office/drawing/2014/main" id="{4EC21864-B687-4278-AB2A-729527471F3E}"/>
              </a:ext>
            </a:extLst>
          </p:cNvPr>
          <p:cNvGrpSpPr>
            <a:grpSpLocks/>
          </p:cNvGrpSpPr>
          <p:nvPr/>
        </p:nvGrpSpPr>
        <p:grpSpPr bwMode="auto">
          <a:xfrm>
            <a:off x="9692283" y="4173982"/>
            <a:ext cx="1826683" cy="1295400"/>
            <a:chOff x="4574" y="3342"/>
            <a:chExt cx="960" cy="912"/>
          </a:xfrm>
        </p:grpSpPr>
        <p:sp>
          <p:nvSpPr>
            <p:cNvPr id="28"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9"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8</a:t>
              </a:r>
            </a:p>
          </p:txBody>
        </p:sp>
      </p:grpSp>
      <p:grpSp>
        <p:nvGrpSpPr>
          <p:cNvPr id="34" name="Group 28">
            <a:extLst>
              <a:ext uri="{FF2B5EF4-FFF2-40B4-BE49-F238E27FC236}">
                <a16:creationId xmlns:a16="http://schemas.microsoft.com/office/drawing/2014/main" id="{49ED3022-4D5F-4C5C-A4E2-91BA5C24D2F2}"/>
              </a:ext>
            </a:extLst>
          </p:cNvPr>
          <p:cNvGrpSpPr>
            <a:grpSpLocks/>
          </p:cNvGrpSpPr>
          <p:nvPr/>
        </p:nvGrpSpPr>
        <p:grpSpPr bwMode="auto">
          <a:xfrm>
            <a:off x="9699102" y="4168519"/>
            <a:ext cx="1826683" cy="1295400"/>
            <a:chOff x="4574" y="3342"/>
            <a:chExt cx="960" cy="912"/>
          </a:xfrm>
        </p:grpSpPr>
        <p:sp>
          <p:nvSpPr>
            <p:cNvPr id="49"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0"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7</a:t>
              </a:r>
            </a:p>
          </p:txBody>
        </p:sp>
      </p:grpSp>
      <p:grpSp>
        <p:nvGrpSpPr>
          <p:cNvPr id="51" name="Group 31">
            <a:extLst>
              <a:ext uri="{FF2B5EF4-FFF2-40B4-BE49-F238E27FC236}">
                <a16:creationId xmlns:a16="http://schemas.microsoft.com/office/drawing/2014/main" id="{01D531D8-1288-4D57-94E8-A0BB3BD3AA49}"/>
              </a:ext>
            </a:extLst>
          </p:cNvPr>
          <p:cNvGrpSpPr>
            <a:grpSpLocks/>
          </p:cNvGrpSpPr>
          <p:nvPr/>
        </p:nvGrpSpPr>
        <p:grpSpPr bwMode="auto">
          <a:xfrm>
            <a:off x="9688931" y="4162093"/>
            <a:ext cx="1826683" cy="1295400"/>
            <a:chOff x="3813" y="5015"/>
            <a:chExt cx="960" cy="912"/>
          </a:xfrm>
        </p:grpSpPr>
        <p:sp>
          <p:nvSpPr>
            <p:cNvPr id="5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3"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6</a:t>
              </a:r>
            </a:p>
          </p:txBody>
        </p:sp>
      </p:grpSp>
      <p:grpSp>
        <p:nvGrpSpPr>
          <p:cNvPr id="54" name="Group 34">
            <a:extLst>
              <a:ext uri="{FF2B5EF4-FFF2-40B4-BE49-F238E27FC236}">
                <a16:creationId xmlns:a16="http://schemas.microsoft.com/office/drawing/2014/main" id="{7B75D766-0022-4096-8DDE-E02036F002E9}"/>
              </a:ext>
            </a:extLst>
          </p:cNvPr>
          <p:cNvGrpSpPr>
            <a:grpSpLocks/>
          </p:cNvGrpSpPr>
          <p:nvPr/>
        </p:nvGrpSpPr>
        <p:grpSpPr bwMode="auto">
          <a:xfrm>
            <a:off x="9692828" y="4170110"/>
            <a:ext cx="1826683" cy="1295400"/>
            <a:chOff x="4574" y="3347"/>
            <a:chExt cx="960" cy="912"/>
          </a:xfrm>
        </p:grpSpPr>
        <p:sp>
          <p:nvSpPr>
            <p:cNvPr id="55"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6"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  5</a:t>
              </a:r>
            </a:p>
          </p:txBody>
        </p:sp>
      </p:grpSp>
      <p:grpSp>
        <p:nvGrpSpPr>
          <p:cNvPr id="57" name="Group 37">
            <a:extLst>
              <a:ext uri="{FF2B5EF4-FFF2-40B4-BE49-F238E27FC236}">
                <a16:creationId xmlns:a16="http://schemas.microsoft.com/office/drawing/2014/main" id="{7B97C047-C9FA-4313-A5F3-0B56B3DDB80C}"/>
              </a:ext>
            </a:extLst>
          </p:cNvPr>
          <p:cNvGrpSpPr>
            <a:grpSpLocks/>
          </p:cNvGrpSpPr>
          <p:nvPr/>
        </p:nvGrpSpPr>
        <p:grpSpPr bwMode="auto">
          <a:xfrm>
            <a:off x="9693401" y="4166646"/>
            <a:ext cx="1826683" cy="1295400"/>
            <a:chOff x="4574" y="3342"/>
            <a:chExt cx="960" cy="912"/>
          </a:xfrm>
        </p:grpSpPr>
        <p:sp>
          <p:nvSpPr>
            <p:cNvPr id="5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4</a:t>
              </a:r>
            </a:p>
          </p:txBody>
        </p:sp>
      </p:grpSp>
      <p:grpSp>
        <p:nvGrpSpPr>
          <p:cNvPr id="60" name="Group 40">
            <a:extLst>
              <a:ext uri="{FF2B5EF4-FFF2-40B4-BE49-F238E27FC236}">
                <a16:creationId xmlns:a16="http://schemas.microsoft.com/office/drawing/2014/main" id="{351F7159-F112-46D0-99A6-7D9D9203A6F7}"/>
              </a:ext>
            </a:extLst>
          </p:cNvPr>
          <p:cNvGrpSpPr>
            <a:grpSpLocks/>
          </p:cNvGrpSpPr>
          <p:nvPr/>
        </p:nvGrpSpPr>
        <p:grpSpPr bwMode="auto">
          <a:xfrm>
            <a:off x="9680080" y="4153040"/>
            <a:ext cx="1826683" cy="1295400"/>
            <a:chOff x="4574" y="3342"/>
            <a:chExt cx="960" cy="912"/>
          </a:xfrm>
        </p:grpSpPr>
        <p:sp>
          <p:nvSpPr>
            <p:cNvPr id="61"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2"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3</a:t>
              </a:r>
            </a:p>
          </p:txBody>
        </p:sp>
      </p:grpSp>
      <p:grpSp>
        <p:nvGrpSpPr>
          <p:cNvPr id="63" name="Group 43">
            <a:extLst>
              <a:ext uri="{FF2B5EF4-FFF2-40B4-BE49-F238E27FC236}">
                <a16:creationId xmlns:a16="http://schemas.microsoft.com/office/drawing/2014/main" id="{6C0D1D91-D9E8-4250-B4E6-6F1D1EAD82BF}"/>
              </a:ext>
            </a:extLst>
          </p:cNvPr>
          <p:cNvGrpSpPr>
            <a:grpSpLocks/>
          </p:cNvGrpSpPr>
          <p:nvPr/>
        </p:nvGrpSpPr>
        <p:grpSpPr bwMode="auto">
          <a:xfrm>
            <a:off x="9680080" y="4162093"/>
            <a:ext cx="1826683" cy="1295400"/>
            <a:chOff x="4574" y="3342"/>
            <a:chExt cx="960" cy="912"/>
          </a:xfrm>
        </p:grpSpPr>
        <p:sp>
          <p:nvSpPr>
            <p:cNvPr id="6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22" y="3569"/>
              <a:ext cx="461"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2</a:t>
              </a:r>
            </a:p>
          </p:txBody>
        </p:sp>
      </p:grpSp>
      <p:sp>
        <p:nvSpPr>
          <p:cNvPr id="66"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10163390" y="5961987"/>
            <a:ext cx="153716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Time</a:t>
            </a:r>
          </a:p>
        </p:txBody>
      </p:sp>
      <p:grpSp>
        <p:nvGrpSpPr>
          <p:cNvPr id="67" name="Group 40">
            <a:extLst>
              <a:ext uri="{FF2B5EF4-FFF2-40B4-BE49-F238E27FC236}">
                <a16:creationId xmlns:a16="http://schemas.microsoft.com/office/drawing/2014/main" id="{1E2FD997-65F8-455A-B4FE-7FC593618F92}"/>
              </a:ext>
            </a:extLst>
          </p:cNvPr>
          <p:cNvGrpSpPr>
            <a:grpSpLocks/>
          </p:cNvGrpSpPr>
          <p:nvPr/>
        </p:nvGrpSpPr>
        <p:grpSpPr bwMode="auto">
          <a:xfrm>
            <a:off x="9694400" y="4149225"/>
            <a:ext cx="1826683" cy="1295400"/>
            <a:chOff x="4598" y="3348"/>
            <a:chExt cx="960" cy="912"/>
          </a:xfrm>
        </p:grpSpPr>
        <p:sp>
          <p:nvSpPr>
            <p:cNvPr id="68"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98" y="3348"/>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9"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81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1</a:t>
              </a:r>
            </a:p>
          </p:txBody>
        </p:sp>
      </p:grpSp>
      <p:grpSp>
        <p:nvGrpSpPr>
          <p:cNvPr id="79" name="Group 40">
            <a:extLst>
              <a:ext uri="{FF2B5EF4-FFF2-40B4-BE49-F238E27FC236}">
                <a16:creationId xmlns:a16="http://schemas.microsoft.com/office/drawing/2014/main" id="{1E2FD997-65F8-455A-B4FE-7FC593618F92}"/>
              </a:ext>
            </a:extLst>
          </p:cNvPr>
          <p:cNvGrpSpPr>
            <a:grpSpLocks/>
          </p:cNvGrpSpPr>
          <p:nvPr/>
        </p:nvGrpSpPr>
        <p:grpSpPr bwMode="auto">
          <a:xfrm>
            <a:off x="9694534" y="4151516"/>
            <a:ext cx="1826683" cy="1295400"/>
            <a:chOff x="4574" y="3342"/>
            <a:chExt cx="960" cy="912"/>
          </a:xfrm>
        </p:grpSpPr>
        <p:sp>
          <p:nvSpPr>
            <p:cNvPr id="80"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81"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0</a:t>
              </a:r>
            </a:p>
          </p:txBody>
        </p:sp>
      </p:grpSp>
      <p:grpSp>
        <p:nvGrpSpPr>
          <p:cNvPr id="82" name="Group 40">
            <a:extLst>
              <a:ext uri="{FF2B5EF4-FFF2-40B4-BE49-F238E27FC236}">
                <a16:creationId xmlns:a16="http://schemas.microsoft.com/office/drawing/2014/main" id="{1E2FD997-65F8-455A-B4FE-7FC593618F92}"/>
              </a:ext>
            </a:extLst>
          </p:cNvPr>
          <p:cNvGrpSpPr>
            <a:grpSpLocks/>
          </p:cNvGrpSpPr>
          <p:nvPr/>
        </p:nvGrpSpPr>
        <p:grpSpPr bwMode="auto">
          <a:xfrm>
            <a:off x="9162269" y="4178647"/>
            <a:ext cx="2880006" cy="1295400"/>
            <a:chOff x="4555" y="3309"/>
            <a:chExt cx="960" cy="912"/>
          </a:xfrm>
        </p:grpSpPr>
        <p:sp>
          <p:nvSpPr>
            <p:cNvPr id="83"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55" y="3309"/>
              <a:ext cx="960" cy="912"/>
            </a:xfrm>
            <a:prstGeom prst="star16">
              <a:avLst>
                <a:gd name="adj" fmla="val 37500"/>
              </a:avLst>
            </a:prstGeom>
            <a:solidFill>
              <a:schemeClr val="accent2">
                <a:lumMod val="40000"/>
                <a:lumOff val="60000"/>
              </a:schemeClr>
            </a:solidFill>
            <a:ln w="9525">
              <a:solidFill>
                <a:srgbClr val="FF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84"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390"/>
            </a:xfrm>
            <a:prstGeom prst="rect">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000" b="1" dirty="0" err="1">
                  <a:solidFill>
                    <a:srgbClr val="00B0F0"/>
                  </a:solidFill>
                  <a:latin typeface="Times New Roman" panose="02020603050405020304" pitchFamily="18" charset="0"/>
                  <a:ea typeface="SimSun" panose="02010600030101010101" pitchFamily="2" charset="-122"/>
                </a:rPr>
                <a:t>Hết</a:t>
              </a:r>
              <a:r>
                <a:rPr lang="en-US" altLang="en-US" sz="3000" b="1" dirty="0">
                  <a:solidFill>
                    <a:srgbClr val="00B0F0"/>
                  </a:solidFill>
                  <a:latin typeface="Times New Roman" panose="02020603050405020304" pitchFamily="18" charset="0"/>
                  <a:ea typeface="SimSun" panose="02010600030101010101" pitchFamily="2" charset="-122"/>
                </a:rPr>
                <a:t> </a:t>
              </a:r>
              <a:r>
                <a:rPr lang="en-US" altLang="en-US" sz="3000" b="1" dirty="0" err="1">
                  <a:solidFill>
                    <a:srgbClr val="00B0F0"/>
                  </a:solidFill>
                  <a:latin typeface="Times New Roman" panose="02020603050405020304" pitchFamily="18" charset="0"/>
                  <a:ea typeface="SimSun" panose="02010600030101010101" pitchFamily="2" charset="-122"/>
                </a:rPr>
                <a:t>giờ</a:t>
              </a:r>
              <a:endParaRPr lang="en-US" altLang="en-US" sz="3000" b="1" dirty="0">
                <a:solidFill>
                  <a:srgbClr val="00B0F0"/>
                </a:solidFill>
                <a:latin typeface="Times New Roman" panose="02020603050405020304" pitchFamily="18" charset="0"/>
                <a:ea typeface="SimSun" panose="02010600030101010101" pitchFamily="2" charset="-122"/>
              </a:endParaRPr>
            </a:p>
          </p:txBody>
        </p:sp>
      </p:grpSp>
    </p:spTree>
    <p:extLst>
      <p:ext uri="{BB962C8B-B14F-4D97-AF65-F5344CB8AC3E}">
        <p14:creationId xmlns:p14="http://schemas.microsoft.com/office/powerpoint/2010/main" val="3119836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Am-thanh-tra-loi-sai-www_nhacchuongvui_com.wav"/>
                                        </p:tgtEl>
                                      </p:cMediaNode>
                                    </p:audio>
                                  </p:subTnLst>
                                </p:cTn>
                              </p:par>
                            </p:childTnLst>
                          </p:cTn>
                        </p:par>
                        <p:par>
                          <p:cTn id="59" fill="hold">
                            <p:stCondLst>
                              <p:cond delay="3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Am-thanh-tra-loi-sai-www_nhacchuongvui_com.wav"/>
                                        </p:tgtEl>
                                      </p:cMediaNode>
                                    </p:audio>
                                  </p:subTnLst>
                                </p:cTn>
                              </p:par>
                            </p:childTnLst>
                          </p:cTn>
                        </p:par>
                        <p:par>
                          <p:cTn id="76" fill="hold">
                            <p:stCondLst>
                              <p:cond delay="3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4"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Am-thanh-tra-loi-dung-www_nhacchuongvui_com.wav"/>
                                        </p:tgtEl>
                                      </p:cMediaNode>
                                    </p:audio>
                                  </p:subTnLst>
                                </p:cTn>
                              </p:par>
                            </p:childTnLst>
                          </p:cTn>
                        </p:par>
                        <p:par>
                          <p:cTn id="89" fill="hold">
                            <p:stCondLst>
                              <p:cond delay="2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3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3800"/>
                            </p:stCondLst>
                            <p:childTnLst>
                              <p:par>
                                <p:cTn id="128" presetID="35" presetClass="path" presetSubtype="0" fill="hold" nodeType="afterEffect">
                                  <p:stCondLst>
                                    <p:cond delay="0"/>
                                  </p:stCondLst>
                                  <p:childTnLst>
                                    <p:animMotion origin="layout" path="M 0 -4.44444E-6 L -1 -4.44444E-6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4.166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seq concurrent="1" nextAc="seek">
              <p:cTn id="132" restart="whenNotActive" fill="hold" evtFilter="cancelBubble" nodeType="interactiveSeq">
                <p:stCondLst>
                  <p:cond evt="onClick" delay="0">
                    <p:tgtEl>
                      <p:spTgt spid="66"/>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afterEffect">
                                  <p:stCondLst>
                                    <p:cond delay="1000"/>
                                  </p:stCondLst>
                                  <p:childTnLst>
                                    <p:set>
                                      <p:cBhvr>
                                        <p:cTn id="13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5" name="beep.wav"/>
                                        </p:tgtEl>
                                      </p:cMediaNode>
                                    </p:audio>
                                  </p:subTnLst>
                                </p:cTn>
                              </p:par>
                            </p:childTnLst>
                          </p:cTn>
                        </p:par>
                        <p:par>
                          <p:cTn id="137" fill="hold">
                            <p:stCondLst>
                              <p:cond delay="1000"/>
                            </p:stCondLst>
                            <p:childTnLst>
                              <p:par>
                                <p:cTn id="138" presetID="1" presetClass="entr" presetSubtype="0" fill="hold" nodeType="afterEffect">
                                  <p:stCondLst>
                                    <p:cond delay="1000"/>
                                  </p:stCondLst>
                                  <p:childTnLst>
                                    <p:set>
                                      <p:cBhvr>
                                        <p:cTn id="139" dur="1" fill="hold">
                                          <p:stCondLst>
                                            <p:cond delay="499"/>
                                          </p:stCondLst>
                                        </p:cTn>
                                        <p:tgtEl>
                                          <p:spTgt spid="24"/>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5" name="beep.wav"/>
                                        </p:tgtEl>
                                      </p:cMediaNode>
                                    </p:audio>
                                  </p:subTnLst>
                                </p:cTn>
                              </p:par>
                            </p:childTnLst>
                          </p:cTn>
                        </p:par>
                        <p:par>
                          <p:cTn id="140" fill="hold">
                            <p:stCondLst>
                              <p:cond delay="2500"/>
                            </p:stCondLst>
                            <p:childTnLst>
                              <p:par>
                                <p:cTn id="141" presetID="1" presetClass="entr" presetSubtype="0" fill="hold" nodeType="afterEffect">
                                  <p:stCondLst>
                                    <p:cond delay="1000"/>
                                  </p:stCondLst>
                                  <p:childTnLst>
                                    <p:set>
                                      <p:cBhvr>
                                        <p:cTn id="142" dur="1" fill="hold">
                                          <p:stCondLst>
                                            <p:cond delay="499"/>
                                          </p:stCondLst>
                                        </p:cTn>
                                        <p:tgtEl>
                                          <p:spTgt spid="27"/>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5" name="beep.wav"/>
                                        </p:tgtEl>
                                      </p:cMediaNode>
                                    </p:audio>
                                  </p:subTnLst>
                                </p:cTn>
                              </p:par>
                            </p:childTnLst>
                          </p:cTn>
                        </p:par>
                        <p:par>
                          <p:cTn id="143" fill="hold">
                            <p:stCondLst>
                              <p:cond delay="4000"/>
                            </p:stCondLst>
                            <p:childTnLst>
                              <p:par>
                                <p:cTn id="144" presetID="1" presetClass="entr" presetSubtype="0" fill="hold" nodeType="afterEffect">
                                  <p:stCondLst>
                                    <p:cond delay="1000"/>
                                  </p:stCondLst>
                                  <p:childTnLst>
                                    <p:set>
                                      <p:cBhvr>
                                        <p:cTn id="145" dur="1" fill="hold">
                                          <p:stCondLst>
                                            <p:cond delay="499"/>
                                          </p:stCondLst>
                                        </p:cTn>
                                        <p:tgtEl>
                                          <p:spTgt spid="34"/>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5" name="beep.wav"/>
                                        </p:tgtEl>
                                      </p:cMediaNode>
                                    </p:audio>
                                  </p:subTnLst>
                                </p:cTn>
                              </p:par>
                            </p:childTnLst>
                          </p:cTn>
                        </p:par>
                        <p:par>
                          <p:cTn id="146" fill="hold">
                            <p:stCondLst>
                              <p:cond delay="5500"/>
                            </p:stCondLst>
                            <p:childTnLst>
                              <p:par>
                                <p:cTn id="147" presetID="1" presetClass="entr" presetSubtype="0" fill="hold" nodeType="afterEffect">
                                  <p:stCondLst>
                                    <p:cond delay="1000"/>
                                  </p:stCondLst>
                                  <p:childTnLst>
                                    <p:set>
                                      <p:cBhvr>
                                        <p:cTn id="148" dur="1" fill="hold">
                                          <p:stCondLst>
                                            <p:cond delay="499"/>
                                          </p:stCondLst>
                                        </p:cTn>
                                        <p:tgtEl>
                                          <p:spTgt spid="51"/>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5" name="beep.wav"/>
                                        </p:tgtEl>
                                      </p:cMediaNode>
                                    </p:audio>
                                  </p:subTnLst>
                                </p:cTn>
                              </p:par>
                            </p:childTnLst>
                          </p:cTn>
                        </p:par>
                        <p:par>
                          <p:cTn id="149" fill="hold">
                            <p:stCondLst>
                              <p:cond delay="7000"/>
                            </p:stCondLst>
                            <p:childTnLst>
                              <p:par>
                                <p:cTn id="150" presetID="1" presetClass="entr" presetSubtype="0" fill="hold" nodeType="afterEffect">
                                  <p:stCondLst>
                                    <p:cond delay="1000"/>
                                  </p:stCondLst>
                                  <p:childTnLst>
                                    <p:set>
                                      <p:cBhvr>
                                        <p:cTn id="151" dur="1" fill="hold">
                                          <p:stCondLst>
                                            <p:cond delay="499"/>
                                          </p:stCondLst>
                                        </p:cTn>
                                        <p:tgtEl>
                                          <p:spTgt spid="54"/>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5" name="beep.wav"/>
                                        </p:tgtEl>
                                      </p:cMediaNode>
                                    </p:audio>
                                  </p:subTnLst>
                                </p:cTn>
                              </p:par>
                            </p:childTnLst>
                          </p:cTn>
                        </p:par>
                        <p:par>
                          <p:cTn id="152" fill="hold">
                            <p:stCondLst>
                              <p:cond delay="8500"/>
                            </p:stCondLst>
                            <p:childTnLst>
                              <p:par>
                                <p:cTn id="153" presetID="1" presetClass="entr" presetSubtype="0" fill="hold" nodeType="afterEffect">
                                  <p:stCondLst>
                                    <p:cond delay="1000"/>
                                  </p:stCondLst>
                                  <p:childTnLst>
                                    <p:set>
                                      <p:cBhvr>
                                        <p:cTn id="154" dur="1" fill="hold">
                                          <p:stCondLst>
                                            <p:cond delay="499"/>
                                          </p:stCondLst>
                                        </p:cTn>
                                        <p:tgtEl>
                                          <p:spTgt spid="57"/>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5" name="beep.wav"/>
                                        </p:tgtEl>
                                      </p:cMediaNode>
                                    </p:audio>
                                  </p:subTnLst>
                                </p:cTn>
                              </p:par>
                            </p:childTnLst>
                          </p:cTn>
                        </p:par>
                        <p:par>
                          <p:cTn id="155" fill="hold">
                            <p:stCondLst>
                              <p:cond delay="10000"/>
                            </p:stCondLst>
                            <p:childTnLst>
                              <p:par>
                                <p:cTn id="156" presetID="1" presetClass="entr" presetSubtype="0" fill="hold" nodeType="afterEffect">
                                  <p:stCondLst>
                                    <p:cond delay="1000"/>
                                  </p:stCondLst>
                                  <p:childTnLst>
                                    <p:set>
                                      <p:cBhvr>
                                        <p:cTn id="157" dur="1" fill="hold">
                                          <p:stCondLst>
                                            <p:cond delay="499"/>
                                          </p:stCondLst>
                                        </p:cTn>
                                        <p:tgtEl>
                                          <p:spTgt spid="60"/>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5" name="beep.wav"/>
                                        </p:tgtEl>
                                      </p:cMediaNode>
                                    </p:audio>
                                  </p:subTnLst>
                                </p:cTn>
                              </p:par>
                            </p:childTnLst>
                          </p:cTn>
                        </p:par>
                        <p:par>
                          <p:cTn id="158" fill="hold">
                            <p:stCondLst>
                              <p:cond delay="11500"/>
                            </p:stCondLst>
                            <p:childTnLst>
                              <p:par>
                                <p:cTn id="159" presetID="1" presetClass="entr" presetSubtype="0" fill="hold" nodeType="afterEffect">
                                  <p:stCondLst>
                                    <p:cond delay="1000"/>
                                  </p:stCondLst>
                                  <p:childTnLst>
                                    <p:set>
                                      <p:cBhvr>
                                        <p:cTn id="160" dur="1" fill="hold">
                                          <p:stCondLst>
                                            <p:cond delay="499"/>
                                          </p:stCondLst>
                                        </p:cTn>
                                        <p:tgtEl>
                                          <p:spTgt spid="63"/>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5" name="beep.wav"/>
                                        </p:tgtEl>
                                      </p:cMediaNode>
                                    </p:audio>
                                  </p:subTnLst>
                                </p:cTn>
                              </p:par>
                            </p:childTnLst>
                          </p:cTn>
                        </p:par>
                        <p:par>
                          <p:cTn id="161" fill="hold">
                            <p:stCondLst>
                              <p:cond delay="13000"/>
                            </p:stCondLst>
                            <p:childTnLst>
                              <p:par>
                                <p:cTn id="162" presetID="1" presetClass="entr" presetSubtype="0" fill="hold" nodeType="afterEffect">
                                  <p:stCondLst>
                                    <p:cond delay="1000"/>
                                  </p:stCondLst>
                                  <p:childTnLst>
                                    <p:set>
                                      <p:cBhvr>
                                        <p:cTn id="163" dur="1" fill="hold">
                                          <p:stCondLst>
                                            <p:cond delay="499"/>
                                          </p:stCondLst>
                                        </p:cTn>
                                        <p:tgtEl>
                                          <p:spTgt spid="67"/>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5" name="beep.wav"/>
                                        </p:tgtEl>
                                      </p:cMediaNode>
                                    </p:audio>
                                  </p:subTnLst>
                                </p:cTn>
                              </p:par>
                            </p:childTnLst>
                          </p:cTn>
                        </p:par>
                        <p:par>
                          <p:cTn id="164" fill="hold">
                            <p:stCondLst>
                              <p:cond delay="14500"/>
                            </p:stCondLst>
                            <p:childTnLst>
                              <p:par>
                                <p:cTn id="165" presetID="1" presetClass="entr" presetSubtype="0" fill="hold" nodeType="afterEffect">
                                  <p:stCondLst>
                                    <p:cond delay="1000"/>
                                  </p:stCondLst>
                                  <p:childTnLst>
                                    <p:set>
                                      <p:cBhvr>
                                        <p:cTn id="166" dur="1" fill="hold">
                                          <p:stCondLst>
                                            <p:cond delay="499"/>
                                          </p:stCondLst>
                                        </p:cTn>
                                        <p:tgtEl>
                                          <p:spTgt spid="67"/>
                                        </p:tgtEl>
                                        <p:attrNameLst>
                                          <p:attrName>style.visibility</p:attrName>
                                        </p:attrNameLst>
                                      </p:cBhvr>
                                      <p:to>
                                        <p:strVal val="visible"/>
                                      </p:to>
                                    </p:set>
                                  </p:childTnLst>
                                  <p:subTnLst>
                                    <p:audio>
                                      <p:cMediaNode>
                                        <p:cTn display="0" masterRel="sameClick">
                                          <p:stCondLst>
                                            <p:cond evt="begin" delay="0">
                                              <p:tn val="165"/>
                                            </p:cond>
                                          </p:stCondLst>
                                          <p:endCondLst>
                                            <p:cond evt="onStopAudio" delay="0">
                                              <p:tgtEl>
                                                <p:sldTgt/>
                                              </p:tgtEl>
                                            </p:cond>
                                          </p:endCondLst>
                                        </p:cTn>
                                        <p:tgtEl>
                                          <p:sndTgt r:embed="rId5" name="beep.wav"/>
                                        </p:tgtEl>
                                      </p:cMediaNode>
                                    </p:audio>
                                  </p:subTnLst>
                                </p:cTn>
                              </p:par>
                            </p:childTnLst>
                          </p:cTn>
                        </p:par>
                        <p:par>
                          <p:cTn id="167" fill="hold">
                            <p:stCondLst>
                              <p:cond delay="16000"/>
                            </p:stCondLst>
                            <p:childTnLst>
                              <p:par>
                                <p:cTn id="168" presetID="1" presetClass="entr" presetSubtype="0" fill="hold" nodeType="afterEffect">
                                  <p:stCondLst>
                                    <p:cond delay="1000"/>
                                  </p:stCondLst>
                                  <p:childTnLst>
                                    <p:set>
                                      <p:cBhvr>
                                        <p:cTn id="169" dur="1" fill="hold">
                                          <p:stCondLst>
                                            <p:cond delay="499"/>
                                          </p:stCondLst>
                                        </p:cTn>
                                        <p:tgtEl>
                                          <p:spTgt spid="79"/>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5" name="beep.wav"/>
                                        </p:tgtEl>
                                      </p:cMediaNode>
                                    </p:audio>
                                  </p:subTnLst>
                                </p:cTn>
                              </p:par>
                            </p:childTnLst>
                          </p:cTn>
                        </p:par>
                        <p:par>
                          <p:cTn id="170" fill="hold">
                            <p:stCondLst>
                              <p:cond delay="17500"/>
                            </p:stCondLst>
                            <p:childTnLst>
                              <p:par>
                                <p:cTn id="171" presetID="1" presetClass="entr" presetSubtype="0" fill="hold" nodeType="afterEffect">
                                  <p:stCondLst>
                                    <p:cond delay="1000"/>
                                  </p:stCondLst>
                                  <p:childTnLst>
                                    <p:set>
                                      <p:cBhvr>
                                        <p:cTn id="172" dur="1" fill="hold">
                                          <p:stCondLst>
                                            <p:cond delay="499"/>
                                          </p:stCondLst>
                                        </p:cTn>
                                        <p:tgtEl>
                                          <p:spTgt spid="79"/>
                                        </p:tgtEl>
                                        <p:attrNameLst>
                                          <p:attrName>style.visibility</p:attrName>
                                        </p:attrNameLst>
                                      </p:cBhvr>
                                      <p:to>
                                        <p:strVal val="visible"/>
                                      </p:to>
                                    </p:set>
                                  </p:childTnLst>
                                </p:cTn>
                              </p:par>
                            </p:childTnLst>
                          </p:cTn>
                        </p:par>
                        <p:par>
                          <p:cTn id="173" fill="hold">
                            <p:stCondLst>
                              <p:cond delay="19000"/>
                            </p:stCondLst>
                            <p:childTnLst>
                              <p:par>
                                <p:cTn id="174" presetID="1" presetClass="entr" presetSubtype="0" fill="hold" nodeType="afterEffect">
                                  <p:stCondLst>
                                    <p:cond delay="500"/>
                                  </p:stCondLst>
                                  <p:childTnLst>
                                    <p:set>
                                      <p:cBhvr>
                                        <p:cTn id="175" dur="1" fill="hold">
                                          <p:stCondLst>
                                            <p:cond delay="499"/>
                                          </p:stCondLst>
                                        </p:cTn>
                                        <p:tgtEl>
                                          <p:spTgt spid="82"/>
                                        </p:tgtEl>
                                        <p:attrNameLst>
                                          <p:attrName>style.visibility</p:attrName>
                                        </p:attrNameLst>
                                      </p:cBhvr>
                                      <p:to>
                                        <p:strVal val="visible"/>
                                      </p:to>
                                    </p:set>
                                  </p:childTnLst>
                                </p:cTn>
                              </p:par>
                            </p:childTnLst>
                          </p:cTn>
                        </p:par>
                        <p:par>
                          <p:cTn id="176" fill="hold">
                            <p:stCondLst>
                              <p:cond delay="20000"/>
                            </p:stCondLst>
                            <p:childTnLst>
                              <p:par>
                                <p:cTn id="177" presetID="1" presetClass="entr" presetSubtype="0" fill="hold" nodeType="afterEffect">
                                  <p:stCondLst>
                                    <p:cond delay="0"/>
                                  </p:stCondLst>
                                  <p:childTnLst>
                                    <p:set>
                                      <p:cBhvr>
                                        <p:cTn id="178" dur="1" fill="hold">
                                          <p:stCondLst>
                                            <p:cond delay="499"/>
                                          </p:stCondLst>
                                        </p:cTn>
                                        <p:tgtEl>
                                          <p:spTgt spid="82"/>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6" name="8. Ket thuc cau hoi.wav"/>
                                        </p:tgtEl>
                                      </p:cMediaNode>
                                    </p:audio>
                                  </p:subTnLst>
                                </p:cTn>
                              </p:par>
                            </p:childTnLst>
                          </p:cTn>
                        </p:par>
                      </p:childTnLst>
                    </p:cTn>
                  </p:par>
                </p:childTnLst>
              </p:cTn>
              <p:nextCondLst>
                <p:cond evt="onClick" delay="0">
                  <p:tgtEl>
                    <p:spTgt spid="66"/>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123710" y="2773813"/>
            <a:ext cx="4003758" cy="3163824"/>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7419359" y="4766960"/>
            <a:ext cx="5054582" cy="1005891"/>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1" y="73295"/>
            <a:ext cx="4705028"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14604" y="233714"/>
            <a:ext cx="4537767" cy="1569660"/>
          </a:xfrm>
          <a:prstGeom prst="rect">
            <a:avLst/>
          </a:prstGeom>
          <a:noFill/>
        </p:spPr>
        <p:txBody>
          <a:bodyPr wrap="square" rtlCol="0">
            <a:spAutoFit/>
          </a:bodyPr>
          <a:lstStyle/>
          <a:p>
            <a:pPr algn="just"/>
            <a:r>
              <a:rPr lang="en-US" sz="3200" b="1" dirty="0">
                <a:solidFill>
                  <a:srgbClr val="0000CC"/>
                </a:solidFill>
                <a:latin typeface="Times New Roman" pitchFamily="18" charset="0"/>
                <a:cs typeface="Times New Roman" pitchFamily="18" charset="0"/>
              </a:rPr>
              <a:t>2. </a:t>
            </a:r>
            <a:r>
              <a:rPr lang="en-US" sz="3200" b="1" dirty="0" err="1">
                <a:latin typeface="Times New Roman" panose="02020603050405020304" pitchFamily="18" charset="0"/>
              </a:rPr>
              <a:t>Vì</a:t>
            </a:r>
            <a:r>
              <a:rPr lang="en-US" sz="3200" b="1" dirty="0">
                <a:latin typeface="Times New Roman" panose="02020603050405020304" pitchFamily="18" charset="0"/>
              </a:rPr>
              <a:t> </a:t>
            </a:r>
            <a:r>
              <a:rPr lang="en-US" sz="3200" b="1" dirty="0" err="1">
                <a:latin typeface="Times New Roman" panose="02020603050405020304" pitchFamily="18" charset="0"/>
              </a:rPr>
              <a:t>sao</a:t>
            </a:r>
            <a:r>
              <a:rPr lang="en-US" sz="3200" b="1" dirty="0">
                <a:latin typeface="Times New Roman" panose="02020603050405020304" pitchFamily="18" charset="0"/>
              </a:rPr>
              <a:t> </a:t>
            </a:r>
            <a:r>
              <a:rPr lang="en-US" sz="3200" b="1" dirty="0" err="1">
                <a:latin typeface="Times New Roman" panose="02020603050405020304" pitchFamily="18" charset="0"/>
              </a:rPr>
              <a:t>nên</a:t>
            </a:r>
            <a:r>
              <a:rPr lang="en-US" sz="3200" b="1" dirty="0">
                <a:latin typeface="Times New Roman" panose="02020603050405020304" pitchFamily="18" charset="0"/>
              </a:rPr>
              <a:t> </a:t>
            </a:r>
            <a:r>
              <a:rPr lang="en-US" sz="3200" b="1" dirty="0" err="1">
                <a:latin typeface="Times New Roman" panose="02020603050405020304" pitchFamily="18" charset="0"/>
              </a:rPr>
              <a:t>lắp</a:t>
            </a:r>
            <a:r>
              <a:rPr lang="en-US" sz="3200" b="1" dirty="0">
                <a:latin typeface="Times New Roman" panose="02020603050405020304" pitchFamily="18" charset="0"/>
              </a:rPr>
              <a:t> </a:t>
            </a:r>
            <a:r>
              <a:rPr lang="en-US" sz="3200" b="1" dirty="0" err="1">
                <a:latin typeface="Times New Roman" panose="02020603050405020304" pitchFamily="18" charset="0"/>
              </a:rPr>
              <a:t>đặt</a:t>
            </a:r>
            <a:r>
              <a:rPr lang="en-US" sz="3200" b="1" dirty="0">
                <a:latin typeface="Times New Roman" panose="02020603050405020304" pitchFamily="18" charset="0"/>
              </a:rPr>
              <a:t> </a:t>
            </a:r>
            <a:r>
              <a:rPr lang="en-US" sz="3200" b="1" dirty="0" err="1">
                <a:latin typeface="Times New Roman" panose="02020603050405020304" pitchFamily="18" charset="0"/>
              </a:rPr>
              <a:t>máy</a:t>
            </a:r>
            <a:r>
              <a:rPr lang="en-US" sz="3200" b="1" dirty="0">
                <a:latin typeface="Times New Roman" panose="02020603050405020304" pitchFamily="18" charset="0"/>
              </a:rPr>
              <a:t> </a:t>
            </a:r>
            <a:r>
              <a:rPr lang="en-US" sz="3200" b="1" dirty="0" err="1">
                <a:latin typeface="Times New Roman" panose="02020603050405020304" pitchFamily="18" charset="0"/>
              </a:rPr>
              <a:t>lọc</a:t>
            </a:r>
            <a:r>
              <a:rPr lang="en-US" sz="3200" b="1" dirty="0">
                <a:latin typeface="Times New Roman" panose="02020603050405020304" pitchFamily="18" charset="0"/>
              </a:rPr>
              <a:t> </a:t>
            </a:r>
            <a:r>
              <a:rPr lang="en-US" sz="3200" b="1" dirty="0" err="1">
                <a:latin typeface="Times New Roman" panose="02020603050405020304" pitchFamily="18" charset="0"/>
              </a:rPr>
              <a:t>không</a:t>
            </a:r>
            <a:r>
              <a:rPr lang="en-US" sz="3200" b="1" dirty="0">
                <a:latin typeface="Times New Roman" panose="02020603050405020304" pitchFamily="18" charset="0"/>
              </a:rPr>
              <a:t> </a:t>
            </a:r>
            <a:r>
              <a:rPr lang="en-US" sz="3200" b="1" dirty="0" err="1">
                <a:latin typeface="Times New Roman" panose="02020603050405020304" pitchFamily="18" charset="0"/>
              </a:rPr>
              <a:t>khí</a:t>
            </a:r>
            <a:r>
              <a:rPr lang="en-US" sz="3200" b="1" dirty="0">
                <a:latin typeface="Times New Roman" panose="02020603050405020304" pitchFamily="18" charset="0"/>
              </a:rPr>
              <a:t> </a:t>
            </a:r>
            <a:r>
              <a:rPr lang="en-US" sz="3200" b="1" dirty="0" err="1">
                <a:latin typeface="Times New Roman" panose="02020603050405020304" pitchFamily="18" charset="0"/>
              </a:rPr>
              <a:t>trong</a:t>
            </a:r>
            <a:r>
              <a:rPr lang="en-US" sz="3200" b="1" dirty="0">
                <a:latin typeface="Times New Roman" panose="02020603050405020304" pitchFamily="18" charset="0"/>
              </a:rPr>
              <a:t> </a:t>
            </a:r>
            <a:r>
              <a:rPr lang="en-US" sz="3200" b="1" dirty="0" err="1">
                <a:latin typeface="Times New Roman" panose="02020603050405020304" pitchFamily="18" charset="0"/>
              </a:rPr>
              <a:t>nhà</a:t>
            </a:r>
            <a:r>
              <a:rPr lang="en-US" sz="3200" b="1" dirty="0">
                <a:latin typeface="Times New Roman" panose="02020603050405020304" pitchFamily="18" charset="0"/>
              </a:rPr>
              <a:t>?</a:t>
            </a:r>
            <a:endParaRPr lang="en-US" sz="3200" b="1" dirty="0">
              <a:solidFill>
                <a:srgbClr val="0000CC"/>
              </a:solidFill>
              <a:latin typeface="Times New Roman" pitchFamily="18" charset="0"/>
              <a:cs typeface="Times New Roman" pitchFamily="18"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4775539" y="2481734"/>
            <a:ext cx="5560287"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vi-VN" sz="2400" dirty="0">
                <a:latin typeface="Times New Roman" panose="02020603050405020304" pitchFamily="18" charset="0"/>
              </a:rPr>
              <a:t>Bảo vệ sức khỏe, cải thiện các vấn đề về môi trường, bụi bẩn trong không khí.</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4796574" y="73295"/>
            <a:ext cx="5457258"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vi-VN" sz="2400" dirty="0">
                <a:latin typeface="Times New Roman" panose="02020603050405020304" pitchFamily="18" charset="0"/>
              </a:rPr>
              <a:t>Con người rèn luyện sức khỏe, sự linh hoạt và góp phần bảo vệ môi trường.</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4801502" y="1289321"/>
            <a:ext cx="5428078"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vi-VN" sz="2400" dirty="0">
                <a:latin typeface="Times New Roman" panose="02020603050405020304" pitchFamily="18" charset="0"/>
              </a:rPr>
              <a:t>Không khí được điều hòa về nhiệt độ trung bình, trong lành hơn.</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4841291" y="3631201"/>
            <a:ext cx="5491708"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vi-VN" sz="2400" dirty="0">
                <a:latin typeface="Times New Roman" panose="02020603050405020304" pitchFamily="18" charset="0"/>
              </a:rPr>
              <a:t>Thông gió, thoát khí, làm mát, giảm sức nóng của cơ thể. </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26315" y="276371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76809" y="399019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55696" y="155210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41821" y="3044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8554334" y="854922"/>
            <a:ext cx="1657160" cy="163053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3" cstate="print">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grpSp>
        <p:nvGrpSpPr>
          <p:cNvPr id="21" name="Group 19">
            <a:extLst>
              <a:ext uri="{FF2B5EF4-FFF2-40B4-BE49-F238E27FC236}">
                <a16:creationId xmlns:a16="http://schemas.microsoft.com/office/drawing/2014/main" id="{F5FE331F-905D-462C-A723-8DE316FA7FC3}"/>
              </a:ext>
            </a:extLst>
          </p:cNvPr>
          <p:cNvGrpSpPr>
            <a:grpSpLocks/>
          </p:cNvGrpSpPr>
          <p:nvPr/>
        </p:nvGrpSpPr>
        <p:grpSpPr bwMode="auto">
          <a:xfrm>
            <a:off x="8672164" y="4305197"/>
            <a:ext cx="1826683" cy="1295400"/>
            <a:chOff x="4574" y="3342"/>
            <a:chExt cx="960" cy="912"/>
          </a:xfrm>
        </p:grpSpPr>
        <p:sp>
          <p:nvSpPr>
            <p:cNvPr id="22"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3"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10</a:t>
              </a:r>
            </a:p>
          </p:txBody>
        </p:sp>
      </p:grpSp>
      <p:grpSp>
        <p:nvGrpSpPr>
          <p:cNvPr id="24" name="Group 22">
            <a:extLst>
              <a:ext uri="{FF2B5EF4-FFF2-40B4-BE49-F238E27FC236}">
                <a16:creationId xmlns:a16="http://schemas.microsoft.com/office/drawing/2014/main" id="{C760BFDD-4E35-499C-894D-8FAE7B4192E3}"/>
              </a:ext>
            </a:extLst>
          </p:cNvPr>
          <p:cNvGrpSpPr>
            <a:grpSpLocks/>
          </p:cNvGrpSpPr>
          <p:nvPr/>
        </p:nvGrpSpPr>
        <p:grpSpPr bwMode="auto">
          <a:xfrm>
            <a:off x="8672163" y="4304798"/>
            <a:ext cx="1826683" cy="1295400"/>
            <a:chOff x="4574" y="3327"/>
            <a:chExt cx="960" cy="912"/>
          </a:xfrm>
        </p:grpSpPr>
        <p:sp>
          <p:nvSpPr>
            <p:cNvPr id="25"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2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6"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9</a:t>
              </a:r>
            </a:p>
          </p:txBody>
        </p:sp>
      </p:grpSp>
      <p:grpSp>
        <p:nvGrpSpPr>
          <p:cNvPr id="27" name="Group 25">
            <a:extLst>
              <a:ext uri="{FF2B5EF4-FFF2-40B4-BE49-F238E27FC236}">
                <a16:creationId xmlns:a16="http://schemas.microsoft.com/office/drawing/2014/main" id="{4EC21864-B687-4278-AB2A-729527471F3E}"/>
              </a:ext>
            </a:extLst>
          </p:cNvPr>
          <p:cNvGrpSpPr>
            <a:grpSpLocks/>
          </p:cNvGrpSpPr>
          <p:nvPr/>
        </p:nvGrpSpPr>
        <p:grpSpPr bwMode="auto">
          <a:xfrm>
            <a:off x="8665590" y="4299734"/>
            <a:ext cx="1826683" cy="1295400"/>
            <a:chOff x="4574" y="3342"/>
            <a:chExt cx="960" cy="912"/>
          </a:xfrm>
        </p:grpSpPr>
        <p:sp>
          <p:nvSpPr>
            <p:cNvPr id="28"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9"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8</a:t>
              </a:r>
            </a:p>
          </p:txBody>
        </p:sp>
      </p:grpSp>
      <p:grpSp>
        <p:nvGrpSpPr>
          <p:cNvPr id="34" name="Group 28">
            <a:extLst>
              <a:ext uri="{FF2B5EF4-FFF2-40B4-BE49-F238E27FC236}">
                <a16:creationId xmlns:a16="http://schemas.microsoft.com/office/drawing/2014/main" id="{49ED3022-4D5F-4C5C-A4E2-91BA5C24D2F2}"/>
              </a:ext>
            </a:extLst>
          </p:cNvPr>
          <p:cNvGrpSpPr>
            <a:grpSpLocks/>
          </p:cNvGrpSpPr>
          <p:nvPr/>
        </p:nvGrpSpPr>
        <p:grpSpPr bwMode="auto">
          <a:xfrm>
            <a:off x="8672409" y="4294271"/>
            <a:ext cx="1826683" cy="1295400"/>
            <a:chOff x="4574" y="3342"/>
            <a:chExt cx="960" cy="912"/>
          </a:xfrm>
        </p:grpSpPr>
        <p:sp>
          <p:nvSpPr>
            <p:cNvPr id="49"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0"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7</a:t>
              </a:r>
            </a:p>
          </p:txBody>
        </p:sp>
      </p:grpSp>
      <p:grpSp>
        <p:nvGrpSpPr>
          <p:cNvPr id="51" name="Group 31">
            <a:extLst>
              <a:ext uri="{FF2B5EF4-FFF2-40B4-BE49-F238E27FC236}">
                <a16:creationId xmlns:a16="http://schemas.microsoft.com/office/drawing/2014/main" id="{01D531D8-1288-4D57-94E8-A0BB3BD3AA49}"/>
              </a:ext>
            </a:extLst>
          </p:cNvPr>
          <p:cNvGrpSpPr>
            <a:grpSpLocks/>
          </p:cNvGrpSpPr>
          <p:nvPr/>
        </p:nvGrpSpPr>
        <p:grpSpPr bwMode="auto">
          <a:xfrm>
            <a:off x="8662238" y="4287845"/>
            <a:ext cx="1826683" cy="1295400"/>
            <a:chOff x="3813" y="5015"/>
            <a:chExt cx="960" cy="912"/>
          </a:xfrm>
        </p:grpSpPr>
        <p:sp>
          <p:nvSpPr>
            <p:cNvPr id="5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3"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6</a:t>
              </a:r>
            </a:p>
          </p:txBody>
        </p:sp>
      </p:grpSp>
      <p:grpSp>
        <p:nvGrpSpPr>
          <p:cNvPr id="54" name="Group 34">
            <a:extLst>
              <a:ext uri="{FF2B5EF4-FFF2-40B4-BE49-F238E27FC236}">
                <a16:creationId xmlns:a16="http://schemas.microsoft.com/office/drawing/2014/main" id="{7B75D766-0022-4096-8DDE-E02036F002E9}"/>
              </a:ext>
            </a:extLst>
          </p:cNvPr>
          <p:cNvGrpSpPr>
            <a:grpSpLocks/>
          </p:cNvGrpSpPr>
          <p:nvPr/>
        </p:nvGrpSpPr>
        <p:grpSpPr bwMode="auto">
          <a:xfrm>
            <a:off x="8666135" y="4295862"/>
            <a:ext cx="1826683" cy="1295400"/>
            <a:chOff x="4574" y="3347"/>
            <a:chExt cx="960" cy="912"/>
          </a:xfrm>
        </p:grpSpPr>
        <p:sp>
          <p:nvSpPr>
            <p:cNvPr id="55"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6"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  5</a:t>
              </a:r>
            </a:p>
          </p:txBody>
        </p:sp>
      </p:grpSp>
      <p:grpSp>
        <p:nvGrpSpPr>
          <p:cNvPr id="57" name="Group 37">
            <a:extLst>
              <a:ext uri="{FF2B5EF4-FFF2-40B4-BE49-F238E27FC236}">
                <a16:creationId xmlns:a16="http://schemas.microsoft.com/office/drawing/2014/main" id="{7B97C047-C9FA-4313-A5F3-0B56B3DDB80C}"/>
              </a:ext>
            </a:extLst>
          </p:cNvPr>
          <p:cNvGrpSpPr>
            <a:grpSpLocks/>
          </p:cNvGrpSpPr>
          <p:nvPr/>
        </p:nvGrpSpPr>
        <p:grpSpPr bwMode="auto">
          <a:xfrm>
            <a:off x="8666708" y="4292398"/>
            <a:ext cx="1826683" cy="1295400"/>
            <a:chOff x="4574" y="3342"/>
            <a:chExt cx="960" cy="912"/>
          </a:xfrm>
        </p:grpSpPr>
        <p:sp>
          <p:nvSpPr>
            <p:cNvPr id="5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4</a:t>
              </a:r>
            </a:p>
          </p:txBody>
        </p:sp>
      </p:grpSp>
      <p:grpSp>
        <p:nvGrpSpPr>
          <p:cNvPr id="60" name="Group 40">
            <a:extLst>
              <a:ext uri="{FF2B5EF4-FFF2-40B4-BE49-F238E27FC236}">
                <a16:creationId xmlns:a16="http://schemas.microsoft.com/office/drawing/2014/main" id="{351F7159-F112-46D0-99A6-7D9D9203A6F7}"/>
              </a:ext>
            </a:extLst>
          </p:cNvPr>
          <p:cNvGrpSpPr>
            <a:grpSpLocks/>
          </p:cNvGrpSpPr>
          <p:nvPr/>
        </p:nvGrpSpPr>
        <p:grpSpPr bwMode="auto">
          <a:xfrm>
            <a:off x="8653387" y="4278792"/>
            <a:ext cx="1826683" cy="1295400"/>
            <a:chOff x="4574" y="3342"/>
            <a:chExt cx="960" cy="912"/>
          </a:xfrm>
        </p:grpSpPr>
        <p:sp>
          <p:nvSpPr>
            <p:cNvPr id="61"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2"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3</a:t>
              </a:r>
            </a:p>
          </p:txBody>
        </p:sp>
      </p:grpSp>
      <p:grpSp>
        <p:nvGrpSpPr>
          <p:cNvPr id="63" name="Group 43">
            <a:extLst>
              <a:ext uri="{FF2B5EF4-FFF2-40B4-BE49-F238E27FC236}">
                <a16:creationId xmlns:a16="http://schemas.microsoft.com/office/drawing/2014/main" id="{6C0D1D91-D9E8-4250-B4E6-6F1D1EAD82BF}"/>
              </a:ext>
            </a:extLst>
          </p:cNvPr>
          <p:cNvGrpSpPr>
            <a:grpSpLocks/>
          </p:cNvGrpSpPr>
          <p:nvPr/>
        </p:nvGrpSpPr>
        <p:grpSpPr bwMode="auto">
          <a:xfrm>
            <a:off x="8653387" y="4287845"/>
            <a:ext cx="1826683" cy="1295400"/>
            <a:chOff x="4574" y="3342"/>
            <a:chExt cx="960" cy="912"/>
          </a:xfrm>
        </p:grpSpPr>
        <p:sp>
          <p:nvSpPr>
            <p:cNvPr id="6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22" y="3569"/>
              <a:ext cx="461"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2</a:t>
              </a:r>
            </a:p>
          </p:txBody>
        </p:sp>
      </p:grpSp>
      <p:sp>
        <p:nvSpPr>
          <p:cNvPr id="66"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9136697" y="6087739"/>
            <a:ext cx="153716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Time</a:t>
            </a:r>
          </a:p>
        </p:txBody>
      </p:sp>
      <p:grpSp>
        <p:nvGrpSpPr>
          <p:cNvPr id="67" name="Group 40">
            <a:extLst>
              <a:ext uri="{FF2B5EF4-FFF2-40B4-BE49-F238E27FC236}">
                <a16:creationId xmlns:a16="http://schemas.microsoft.com/office/drawing/2014/main" id="{1E2FD997-65F8-455A-B4FE-7FC593618F92}"/>
              </a:ext>
            </a:extLst>
          </p:cNvPr>
          <p:cNvGrpSpPr>
            <a:grpSpLocks/>
          </p:cNvGrpSpPr>
          <p:nvPr/>
        </p:nvGrpSpPr>
        <p:grpSpPr bwMode="auto">
          <a:xfrm>
            <a:off x="8667707" y="4274977"/>
            <a:ext cx="1826683" cy="1295400"/>
            <a:chOff x="4598" y="3348"/>
            <a:chExt cx="960" cy="912"/>
          </a:xfrm>
        </p:grpSpPr>
        <p:sp>
          <p:nvSpPr>
            <p:cNvPr id="68"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98" y="3348"/>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9"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81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1</a:t>
              </a:r>
            </a:p>
          </p:txBody>
        </p:sp>
      </p:grpSp>
      <p:grpSp>
        <p:nvGrpSpPr>
          <p:cNvPr id="70" name="Group 40">
            <a:extLst>
              <a:ext uri="{FF2B5EF4-FFF2-40B4-BE49-F238E27FC236}">
                <a16:creationId xmlns:a16="http://schemas.microsoft.com/office/drawing/2014/main" id="{1E2FD997-65F8-455A-B4FE-7FC593618F92}"/>
              </a:ext>
            </a:extLst>
          </p:cNvPr>
          <p:cNvGrpSpPr>
            <a:grpSpLocks/>
          </p:cNvGrpSpPr>
          <p:nvPr/>
        </p:nvGrpSpPr>
        <p:grpSpPr bwMode="auto">
          <a:xfrm>
            <a:off x="8667841" y="4277268"/>
            <a:ext cx="1826683" cy="1295400"/>
            <a:chOff x="4574" y="3342"/>
            <a:chExt cx="960" cy="912"/>
          </a:xfrm>
        </p:grpSpPr>
        <p:sp>
          <p:nvSpPr>
            <p:cNvPr id="71"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72"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0</a:t>
              </a:r>
            </a:p>
          </p:txBody>
        </p:sp>
      </p:grpSp>
      <p:grpSp>
        <p:nvGrpSpPr>
          <p:cNvPr id="73" name="Group 40">
            <a:extLst>
              <a:ext uri="{FF2B5EF4-FFF2-40B4-BE49-F238E27FC236}">
                <a16:creationId xmlns:a16="http://schemas.microsoft.com/office/drawing/2014/main" id="{1E2FD997-65F8-455A-B4FE-7FC593618F92}"/>
              </a:ext>
            </a:extLst>
          </p:cNvPr>
          <p:cNvGrpSpPr>
            <a:grpSpLocks/>
          </p:cNvGrpSpPr>
          <p:nvPr/>
        </p:nvGrpSpPr>
        <p:grpSpPr bwMode="auto">
          <a:xfrm>
            <a:off x="8135576" y="4304399"/>
            <a:ext cx="2880006" cy="1295400"/>
            <a:chOff x="4555" y="3309"/>
            <a:chExt cx="960" cy="912"/>
          </a:xfrm>
        </p:grpSpPr>
        <p:sp>
          <p:nvSpPr>
            <p:cNvPr id="74"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55" y="3309"/>
              <a:ext cx="960" cy="912"/>
            </a:xfrm>
            <a:prstGeom prst="star16">
              <a:avLst>
                <a:gd name="adj" fmla="val 37500"/>
              </a:avLst>
            </a:prstGeom>
            <a:solidFill>
              <a:schemeClr val="accent2">
                <a:lumMod val="40000"/>
                <a:lumOff val="60000"/>
              </a:schemeClr>
            </a:solidFill>
            <a:ln w="9525">
              <a:solidFill>
                <a:srgbClr val="FF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75"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390"/>
            </a:xfrm>
            <a:prstGeom prst="rect">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000" b="1" dirty="0" err="1">
                  <a:solidFill>
                    <a:srgbClr val="00B0F0"/>
                  </a:solidFill>
                  <a:latin typeface="Times New Roman" panose="02020603050405020304" pitchFamily="18" charset="0"/>
                  <a:ea typeface="SimSun" panose="02010600030101010101" pitchFamily="2" charset="-122"/>
                </a:rPr>
                <a:t>Hết</a:t>
              </a:r>
              <a:r>
                <a:rPr lang="en-US" altLang="en-US" sz="3000" b="1" dirty="0">
                  <a:solidFill>
                    <a:srgbClr val="00B0F0"/>
                  </a:solidFill>
                  <a:latin typeface="Times New Roman" panose="02020603050405020304" pitchFamily="18" charset="0"/>
                  <a:ea typeface="SimSun" panose="02010600030101010101" pitchFamily="2" charset="-122"/>
                </a:rPr>
                <a:t> </a:t>
              </a:r>
              <a:r>
                <a:rPr lang="en-US" altLang="en-US" sz="3000" b="1" dirty="0" err="1">
                  <a:solidFill>
                    <a:srgbClr val="00B0F0"/>
                  </a:solidFill>
                  <a:latin typeface="Times New Roman" panose="02020603050405020304" pitchFamily="18" charset="0"/>
                  <a:ea typeface="SimSun" panose="02010600030101010101" pitchFamily="2" charset="-122"/>
                </a:rPr>
                <a:t>giờ</a:t>
              </a:r>
              <a:endParaRPr lang="en-US" altLang="en-US" sz="3000" b="1" dirty="0">
                <a:solidFill>
                  <a:srgbClr val="00B0F0"/>
                </a:solidFill>
                <a:latin typeface="Times New Roman" panose="02020603050405020304" pitchFamily="18" charset="0"/>
                <a:ea typeface="SimSun" panose="02010600030101010101" pitchFamily="2" charset="-122"/>
              </a:endParaRPr>
            </a:p>
          </p:txBody>
        </p:sp>
      </p:grpSp>
    </p:spTree>
    <p:extLst>
      <p:ext uri="{BB962C8B-B14F-4D97-AF65-F5344CB8AC3E}">
        <p14:creationId xmlns:p14="http://schemas.microsoft.com/office/powerpoint/2010/main" val="1012686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2.29167E-6 2.96296E-6 L -1 2.96296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seq concurrent="1" nextAc="seek">
              <p:cTn id="132" restart="whenNotActive" fill="hold" evtFilter="cancelBubble" nodeType="interactiveSeq">
                <p:stCondLst>
                  <p:cond evt="onClick" delay="0">
                    <p:tgtEl>
                      <p:spTgt spid="66"/>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afterEffect">
                                  <p:stCondLst>
                                    <p:cond delay="1000"/>
                                  </p:stCondLst>
                                  <p:childTnLst>
                                    <p:set>
                                      <p:cBhvr>
                                        <p:cTn id="13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4" name="beep.wav"/>
                                        </p:tgtEl>
                                      </p:cMediaNode>
                                    </p:audio>
                                  </p:subTnLst>
                                </p:cTn>
                              </p:par>
                            </p:childTnLst>
                          </p:cTn>
                        </p:par>
                        <p:par>
                          <p:cTn id="137" fill="hold">
                            <p:stCondLst>
                              <p:cond delay="1000"/>
                            </p:stCondLst>
                            <p:childTnLst>
                              <p:par>
                                <p:cTn id="138" presetID="1" presetClass="entr" presetSubtype="0" fill="hold" nodeType="afterEffect">
                                  <p:stCondLst>
                                    <p:cond delay="1000"/>
                                  </p:stCondLst>
                                  <p:childTnLst>
                                    <p:set>
                                      <p:cBhvr>
                                        <p:cTn id="139" dur="1" fill="hold">
                                          <p:stCondLst>
                                            <p:cond delay="499"/>
                                          </p:stCondLst>
                                        </p:cTn>
                                        <p:tgtEl>
                                          <p:spTgt spid="24"/>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4" name="beep.wav"/>
                                        </p:tgtEl>
                                      </p:cMediaNode>
                                    </p:audio>
                                  </p:subTnLst>
                                </p:cTn>
                              </p:par>
                            </p:childTnLst>
                          </p:cTn>
                        </p:par>
                        <p:par>
                          <p:cTn id="140" fill="hold">
                            <p:stCondLst>
                              <p:cond delay="2500"/>
                            </p:stCondLst>
                            <p:childTnLst>
                              <p:par>
                                <p:cTn id="141" presetID="1" presetClass="entr" presetSubtype="0" fill="hold" nodeType="afterEffect">
                                  <p:stCondLst>
                                    <p:cond delay="1000"/>
                                  </p:stCondLst>
                                  <p:childTnLst>
                                    <p:set>
                                      <p:cBhvr>
                                        <p:cTn id="142" dur="1" fill="hold">
                                          <p:stCondLst>
                                            <p:cond delay="499"/>
                                          </p:stCondLst>
                                        </p:cTn>
                                        <p:tgtEl>
                                          <p:spTgt spid="27"/>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4" name="beep.wav"/>
                                        </p:tgtEl>
                                      </p:cMediaNode>
                                    </p:audio>
                                  </p:subTnLst>
                                </p:cTn>
                              </p:par>
                            </p:childTnLst>
                          </p:cTn>
                        </p:par>
                        <p:par>
                          <p:cTn id="143" fill="hold">
                            <p:stCondLst>
                              <p:cond delay="4000"/>
                            </p:stCondLst>
                            <p:childTnLst>
                              <p:par>
                                <p:cTn id="144" presetID="1" presetClass="entr" presetSubtype="0" fill="hold" nodeType="afterEffect">
                                  <p:stCondLst>
                                    <p:cond delay="1000"/>
                                  </p:stCondLst>
                                  <p:childTnLst>
                                    <p:set>
                                      <p:cBhvr>
                                        <p:cTn id="145" dur="1" fill="hold">
                                          <p:stCondLst>
                                            <p:cond delay="499"/>
                                          </p:stCondLst>
                                        </p:cTn>
                                        <p:tgtEl>
                                          <p:spTgt spid="34"/>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4" name="beep.wav"/>
                                        </p:tgtEl>
                                      </p:cMediaNode>
                                    </p:audio>
                                  </p:subTnLst>
                                </p:cTn>
                              </p:par>
                            </p:childTnLst>
                          </p:cTn>
                        </p:par>
                        <p:par>
                          <p:cTn id="146" fill="hold">
                            <p:stCondLst>
                              <p:cond delay="5500"/>
                            </p:stCondLst>
                            <p:childTnLst>
                              <p:par>
                                <p:cTn id="147" presetID="1" presetClass="entr" presetSubtype="0" fill="hold" nodeType="afterEffect">
                                  <p:stCondLst>
                                    <p:cond delay="1000"/>
                                  </p:stCondLst>
                                  <p:childTnLst>
                                    <p:set>
                                      <p:cBhvr>
                                        <p:cTn id="148" dur="1" fill="hold">
                                          <p:stCondLst>
                                            <p:cond delay="499"/>
                                          </p:stCondLst>
                                        </p:cTn>
                                        <p:tgtEl>
                                          <p:spTgt spid="51"/>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4" name="beep.wav"/>
                                        </p:tgtEl>
                                      </p:cMediaNode>
                                    </p:audio>
                                  </p:subTnLst>
                                </p:cTn>
                              </p:par>
                            </p:childTnLst>
                          </p:cTn>
                        </p:par>
                        <p:par>
                          <p:cTn id="149" fill="hold">
                            <p:stCondLst>
                              <p:cond delay="7000"/>
                            </p:stCondLst>
                            <p:childTnLst>
                              <p:par>
                                <p:cTn id="150" presetID="1" presetClass="entr" presetSubtype="0" fill="hold" nodeType="afterEffect">
                                  <p:stCondLst>
                                    <p:cond delay="1000"/>
                                  </p:stCondLst>
                                  <p:childTnLst>
                                    <p:set>
                                      <p:cBhvr>
                                        <p:cTn id="151" dur="1" fill="hold">
                                          <p:stCondLst>
                                            <p:cond delay="499"/>
                                          </p:stCondLst>
                                        </p:cTn>
                                        <p:tgtEl>
                                          <p:spTgt spid="54"/>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4" name="beep.wav"/>
                                        </p:tgtEl>
                                      </p:cMediaNode>
                                    </p:audio>
                                  </p:subTnLst>
                                </p:cTn>
                              </p:par>
                            </p:childTnLst>
                          </p:cTn>
                        </p:par>
                        <p:par>
                          <p:cTn id="152" fill="hold">
                            <p:stCondLst>
                              <p:cond delay="8500"/>
                            </p:stCondLst>
                            <p:childTnLst>
                              <p:par>
                                <p:cTn id="153" presetID="1" presetClass="entr" presetSubtype="0" fill="hold" nodeType="afterEffect">
                                  <p:stCondLst>
                                    <p:cond delay="1000"/>
                                  </p:stCondLst>
                                  <p:childTnLst>
                                    <p:set>
                                      <p:cBhvr>
                                        <p:cTn id="154" dur="1" fill="hold">
                                          <p:stCondLst>
                                            <p:cond delay="499"/>
                                          </p:stCondLst>
                                        </p:cTn>
                                        <p:tgtEl>
                                          <p:spTgt spid="57"/>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4" name="beep.wav"/>
                                        </p:tgtEl>
                                      </p:cMediaNode>
                                    </p:audio>
                                  </p:subTnLst>
                                </p:cTn>
                              </p:par>
                            </p:childTnLst>
                          </p:cTn>
                        </p:par>
                        <p:par>
                          <p:cTn id="155" fill="hold">
                            <p:stCondLst>
                              <p:cond delay="10000"/>
                            </p:stCondLst>
                            <p:childTnLst>
                              <p:par>
                                <p:cTn id="156" presetID="1" presetClass="entr" presetSubtype="0" fill="hold" nodeType="afterEffect">
                                  <p:stCondLst>
                                    <p:cond delay="1000"/>
                                  </p:stCondLst>
                                  <p:childTnLst>
                                    <p:set>
                                      <p:cBhvr>
                                        <p:cTn id="157" dur="1" fill="hold">
                                          <p:stCondLst>
                                            <p:cond delay="499"/>
                                          </p:stCondLst>
                                        </p:cTn>
                                        <p:tgtEl>
                                          <p:spTgt spid="60"/>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4" name="beep.wav"/>
                                        </p:tgtEl>
                                      </p:cMediaNode>
                                    </p:audio>
                                  </p:subTnLst>
                                </p:cTn>
                              </p:par>
                            </p:childTnLst>
                          </p:cTn>
                        </p:par>
                        <p:par>
                          <p:cTn id="158" fill="hold">
                            <p:stCondLst>
                              <p:cond delay="11500"/>
                            </p:stCondLst>
                            <p:childTnLst>
                              <p:par>
                                <p:cTn id="159" presetID="1" presetClass="entr" presetSubtype="0" fill="hold" nodeType="afterEffect">
                                  <p:stCondLst>
                                    <p:cond delay="1000"/>
                                  </p:stCondLst>
                                  <p:childTnLst>
                                    <p:set>
                                      <p:cBhvr>
                                        <p:cTn id="160" dur="1" fill="hold">
                                          <p:stCondLst>
                                            <p:cond delay="499"/>
                                          </p:stCondLst>
                                        </p:cTn>
                                        <p:tgtEl>
                                          <p:spTgt spid="63"/>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4" name="beep.wav"/>
                                        </p:tgtEl>
                                      </p:cMediaNode>
                                    </p:audio>
                                  </p:subTnLst>
                                </p:cTn>
                              </p:par>
                            </p:childTnLst>
                          </p:cTn>
                        </p:par>
                        <p:par>
                          <p:cTn id="161" fill="hold">
                            <p:stCondLst>
                              <p:cond delay="13000"/>
                            </p:stCondLst>
                            <p:childTnLst>
                              <p:par>
                                <p:cTn id="162" presetID="1" presetClass="entr" presetSubtype="0" fill="hold" nodeType="afterEffect">
                                  <p:stCondLst>
                                    <p:cond delay="1000"/>
                                  </p:stCondLst>
                                  <p:childTnLst>
                                    <p:set>
                                      <p:cBhvr>
                                        <p:cTn id="163" dur="1" fill="hold">
                                          <p:stCondLst>
                                            <p:cond delay="499"/>
                                          </p:stCondLst>
                                        </p:cTn>
                                        <p:tgtEl>
                                          <p:spTgt spid="67"/>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4" name="beep.wav"/>
                                        </p:tgtEl>
                                      </p:cMediaNode>
                                    </p:audio>
                                  </p:subTnLst>
                                </p:cTn>
                              </p:par>
                            </p:childTnLst>
                          </p:cTn>
                        </p:par>
                        <p:par>
                          <p:cTn id="164" fill="hold">
                            <p:stCondLst>
                              <p:cond delay="14500"/>
                            </p:stCondLst>
                            <p:childTnLst>
                              <p:par>
                                <p:cTn id="165" presetID="1" presetClass="entr" presetSubtype="0" fill="hold" nodeType="afterEffect">
                                  <p:stCondLst>
                                    <p:cond delay="1000"/>
                                  </p:stCondLst>
                                  <p:childTnLst>
                                    <p:set>
                                      <p:cBhvr>
                                        <p:cTn id="166" dur="1" fill="hold">
                                          <p:stCondLst>
                                            <p:cond delay="499"/>
                                          </p:stCondLst>
                                        </p:cTn>
                                        <p:tgtEl>
                                          <p:spTgt spid="67"/>
                                        </p:tgtEl>
                                        <p:attrNameLst>
                                          <p:attrName>style.visibility</p:attrName>
                                        </p:attrNameLst>
                                      </p:cBhvr>
                                      <p:to>
                                        <p:strVal val="visible"/>
                                      </p:to>
                                    </p:set>
                                  </p:childTnLst>
                                  <p:subTnLst>
                                    <p:audio>
                                      <p:cMediaNode>
                                        <p:cTn display="0" masterRel="sameClick">
                                          <p:stCondLst>
                                            <p:cond evt="begin" delay="0">
                                              <p:tn val="165"/>
                                            </p:cond>
                                          </p:stCondLst>
                                          <p:endCondLst>
                                            <p:cond evt="onStopAudio" delay="0">
                                              <p:tgtEl>
                                                <p:sldTgt/>
                                              </p:tgtEl>
                                            </p:cond>
                                          </p:endCondLst>
                                        </p:cTn>
                                        <p:tgtEl>
                                          <p:sndTgt r:embed="rId4" name="beep.wav"/>
                                        </p:tgtEl>
                                      </p:cMediaNode>
                                    </p:audio>
                                  </p:subTnLst>
                                </p:cTn>
                              </p:par>
                            </p:childTnLst>
                          </p:cTn>
                        </p:par>
                        <p:par>
                          <p:cTn id="167" fill="hold">
                            <p:stCondLst>
                              <p:cond delay="16000"/>
                            </p:stCondLst>
                            <p:childTnLst>
                              <p:par>
                                <p:cTn id="168" presetID="1" presetClass="entr" presetSubtype="0" fill="hold" nodeType="afterEffect">
                                  <p:stCondLst>
                                    <p:cond delay="1000"/>
                                  </p:stCondLst>
                                  <p:childTnLst>
                                    <p:set>
                                      <p:cBhvr>
                                        <p:cTn id="169" dur="1" fill="hold">
                                          <p:stCondLst>
                                            <p:cond delay="499"/>
                                          </p:stCondLst>
                                        </p:cTn>
                                        <p:tgtEl>
                                          <p:spTgt spid="70"/>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4" name="beep.wav"/>
                                        </p:tgtEl>
                                      </p:cMediaNode>
                                    </p:audio>
                                  </p:subTnLst>
                                </p:cTn>
                              </p:par>
                            </p:childTnLst>
                          </p:cTn>
                        </p:par>
                        <p:par>
                          <p:cTn id="170" fill="hold">
                            <p:stCondLst>
                              <p:cond delay="17500"/>
                            </p:stCondLst>
                            <p:childTnLst>
                              <p:par>
                                <p:cTn id="171" presetID="1" presetClass="entr" presetSubtype="0" fill="hold" nodeType="afterEffect">
                                  <p:stCondLst>
                                    <p:cond delay="1000"/>
                                  </p:stCondLst>
                                  <p:childTnLst>
                                    <p:set>
                                      <p:cBhvr>
                                        <p:cTn id="172" dur="1" fill="hold">
                                          <p:stCondLst>
                                            <p:cond delay="499"/>
                                          </p:stCondLst>
                                        </p:cTn>
                                        <p:tgtEl>
                                          <p:spTgt spid="70"/>
                                        </p:tgtEl>
                                        <p:attrNameLst>
                                          <p:attrName>style.visibility</p:attrName>
                                        </p:attrNameLst>
                                      </p:cBhvr>
                                      <p:to>
                                        <p:strVal val="visible"/>
                                      </p:to>
                                    </p:set>
                                  </p:childTnLst>
                                </p:cTn>
                              </p:par>
                            </p:childTnLst>
                          </p:cTn>
                        </p:par>
                        <p:par>
                          <p:cTn id="173" fill="hold">
                            <p:stCondLst>
                              <p:cond delay="19000"/>
                            </p:stCondLst>
                            <p:childTnLst>
                              <p:par>
                                <p:cTn id="174" presetID="1" presetClass="entr" presetSubtype="0" fill="hold" nodeType="afterEffect">
                                  <p:stCondLst>
                                    <p:cond delay="500"/>
                                  </p:stCondLst>
                                  <p:childTnLst>
                                    <p:set>
                                      <p:cBhvr>
                                        <p:cTn id="175" dur="1" fill="hold">
                                          <p:stCondLst>
                                            <p:cond delay="499"/>
                                          </p:stCondLst>
                                        </p:cTn>
                                        <p:tgtEl>
                                          <p:spTgt spid="73"/>
                                        </p:tgtEl>
                                        <p:attrNameLst>
                                          <p:attrName>style.visibility</p:attrName>
                                        </p:attrNameLst>
                                      </p:cBhvr>
                                      <p:to>
                                        <p:strVal val="visible"/>
                                      </p:to>
                                    </p:set>
                                  </p:childTnLst>
                                </p:cTn>
                              </p:par>
                            </p:childTnLst>
                          </p:cTn>
                        </p:par>
                        <p:par>
                          <p:cTn id="176" fill="hold">
                            <p:stCondLst>
                              <p:cond delay="20000"/>
                            </p:stCondLst>
                            <p:childTnLst>
                              <p:par>
                                <p:cTn id="177" presetID="1" presetClass="entr" presetSubtype="0" fill="hold" nodeType="afterEffect">
                                  <p:stCondLst>
                                    <p:cond delay="0"/>
                                  </p:stCondLst>
                                  <p:childTnLst>
                                    <p:set>
                                      <p:cBhvr>
                                        <p:cTn id="178" dur="1" fill="hold">
                                          <p:stCondLst>
                                            <p:cond delay="499"/>
                                          </p:stCondLst>
                                        </p:cTn>
                                        <p:tgtEl>
                                          <p:spTgt spid="73"/>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66"/>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620000" y="174529"/>
              <a:ext cx="12192000" cy="6858000"/>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813191" y="4744412"/>
            <a:ext cx="5054330" cy="1005840"/>
          </a:xfrm>
          <a:prstGeom prst="rect">
            <a:avLst/>
          </a:prstGeom>
        </p:spPr>
      </p:pic>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8372802" y="4052283"/>
            <a:ext cx="3543283" cy="1636776"/>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65430" y="73295"/>
            <a:ext cx="5582199"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14604" y="233714"/>
            <a:ext cx="5346612" cy="2062103"/>
          </a:xfrm>
          <a:prstGeom prst="rect">
            <a:avLst/>
          </a:prstGeom>
          <a:noFill/>
        </p:spPr>
        <p:txBody>
          <a:bodyPr wrap="square" rtlCol="0">
            <a:spAutoFit/>
          </a:bodyPr>
          <a:lstStyle/>
          <a:p>
            <a:pPr algn="just"/>
            <a:r>
              <a:rPr lang="en-US" sz="3200" b="1" dirty="0">
                <a:ln w="0"/>
                <a:solidFill>
                  <a:srgbClr val="0000CC"/>
                </a:solidFill>
                <a:effectLst>
                  <a:outerShdw blurRad="38100" dist="19050" dir="2700000" algn="tl" rotWithShape="0">
                    <a:prstClr val="black">
                      <a:alpha val="40000"/>
                    </a:prstClr>
                  </a:outerShdw>
                </a:effectLst>
                <a:latin typeface="Times New Roman" pitchFamily="18" charset="0"/>
                <a:cs typeface="Times New Roman" panose="02020603050405020304" pitchFamily="18" charset="0"/>
              </a:rPr>
              <a:t>3. </a:t>
            </a:r>
            <a:r>
              <a:rPr lang="vi-VN" sz="3200" b="1" dirty="0">
                <a:latin typeface="Times New Roman" panose="02020603050405020304" pitchFamily="18" charset="0"/>
              </a:rPr>
              <a:t>Để giữ thực phẩm được lâu hơn, tươi ngon, em cần sử dụng sản phẩm công nghệ nào?</a:t>
            </a:r>
            <a:endParaRPr lang="en-US" sz="3200" b="1" dirty="0">
              <a:ln w="0"/>
              <a:solidFill>
                <a:srgbClr val="0000CC"/>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8846009" y="1323243"/>
            <a:ext cx="31108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rPr>
              <a:t>Tủ</a:t>
            </a:r>
            <a:r>
              <a:rPr lang="en-US" sz="2400" dirty="0">
                <a:latin typeface="Times New Roman" panose="02020603050405020304" pitchFamily="18" charset="0"/>
              </a:rPr>
              <a:t> </a:t>
            </a:r>
            <a:r>
              <a:rPr lang="en-US" sz="2400" dirty="0" err="1">
                <a:latin typeface="Times New Roman" panose="02020603050405020304" pitchFamily="18" charset="0"/>
              </a:rPr>
              <a:t>lạnh</a:t>
            </a:r>
            <a:r>
              <a:rPr lang="en-US" sz="2400" dirty="0">
                <a:latin typeface="Times New Roman" panose="02020603050405020304" pitchFamily="18" charset="0"/>
              </a:rPr>
              <a:t>.</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8" name="Sai 2">
            <a:extLst>
              <a:ext uri="{FF2B5EF4-FFF2-40B4-BE49-F238E27FC236}">
                <a16:creationId xmlns:a16="http://schemas.microsoft.com/office/drawing/2014/main" id="{C8B0173B-6326-4D55-968C-687F64A45DE4}"/>
              </a:ext>
            </a:extLst>
          </p:cNvPr>
          <p:cNvSpPr/>
          <p:nvPr/>
        </p:nvSpPr>
        <p:spPr>
          <a:xfrm>
            <a:off x="5692102" y="1340968"/>
            <a:ext cx="3023021"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rPr>
              <a:t>Bếp</a:t>
            </a:r>
            <a:r>
              <a:rPr lang="en-US" sz="2400" dirty="0">
                <a:latin typeface="Times New Roman" panose="02020603050405020304" pitchFamily="18" charset="0"/>
              </a:rPr>
              <a:t> ga.</a:t>
            </a:r>
          </a:p>
        </p:txBody>
      </p:sp>
      <p:sp>
        <p:nvSpPr>
          <p:cNvPr id="39" name="Sai 1">
            <a:extLst>
              <a:ext uri="{FF2B5EF4-FFF2-40B4-BE49-F238E27FC236}">
                <a16:creationId xmlns:a16="http://schemas.microsoft.com/office/drawing/2014/main" id="{968F9521-E7E1-4B2B-8621-8FB51539901A}"/>
              </a:ext>
            </a:extLst>
          </p:cNvPr>
          <p:cNvSpPr/>
          <p:nvPr/>
        </p:nvSpPr>
        <p:spPr>
          <a:xfrm>
            <a:off x="8849412" y="165834"/>
            <a:ext cx="303689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vi-VN" sz="2400" dirty="0">
                <a:latin typeface="Times New Roman" panose="02020603050405020304" pitchFamily="18" charset="0"/>
              </a:rPr>
              <a:t>Lò nướng.</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5716733" y="165834"/>
            <a:ext cx="307249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rPr>
              <a:t>Lò</a:t>
            </a:r>
            <a:r>
              <a:rPr lang="en-US" sz="2400" dirty="0">
                <a:latin typeface="Times New Roman" panose="02020603050405020304" pitchFamily="18" charset="0"/>
              </a:rPr>
              <a:t> vi </a:t>
            </a:r>
            <a:r>
              <a:rPr lang="en-US" sz="2400" dirty="0" err="1">
                <a:latin typeface="Times New Roman" panose="02020603050405020304" pitchFamily="18" charset="0"/>
              </a:rPr>
              <a:t>sóng</a:t>
            </a:r>
            <a:r>
              <a:rPr lang="en-US" sz="2400" dirty="0">
                <a:latin typeface="Times New Roman" panose="02020603050405020304" pitchFamily="18" charset="0"/>
              </a:rPr>
              <a:t>.</a:t>
            </a: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640" y="152773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41214" y="19402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87220"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Káº¿t quáº£ hÃ¬nh áº£nh cho wrong icon">
            <a:extLst>
              <a:ext uri="{FF2B5EF4-FFF2-40B4-BE49-F238E27FC236}">
                <a16:creationId xmlns:a16="http://schemas.microsoft.com/office/drawing/2014/main" id="{59738515-B996-4DFC-B8C5-51D8F25BFC4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56467" y="139073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01 NK PowerSkills">
            <a:extLst>
              <a:ext uri="{FF2B5EF4-FFF2-40B4-BE49-F238E27FC236}">
                <a16:creationId xmlns:a16="http://schemas.microsoft.com/office/drawing/2014/main" id="{C29D1B06-004F-4A15-AD26-82B18D617B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4607057" y="2070742"/>
            <a:ext cx="2977886" cy="29300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3" cstate="print">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grpSp>
        <p:nvGrpSpPr>
          <p:cNvPr id="21" name="Group 19">
            <a:extLst>
              <a:ext uri="{FF2B5EF4-FFF2-40B4-BE49-F238E27FC236}">
                <a16:creationId xmlns:a16="http://schemas.microsoft.com/office/drawing/2014/main" id="{F5FE331F-905D-462C-A723-8DE316FA7FC3}"/>
              </a:ext>
            </a:extLst>
          </p:cNvPr>
          <p:cNvGrpSpPr>
            <a:grpSpLocks/>
          </p:cNvGrpSpPr>
          <p:nvPr/>
        </p:nvGrpSpPr>
        <p:grpSpPr bwMode="auto">
          <a:xfrm>
            <a:off x="9287639" y="4305197"/>
            <a:ext cx="1826683" cy="1295400"/>
            <a:chOff x="4574" y="3342"/>
            <a:chExt cx="960" cy="912"/>
          </a:xfrm>
        </p:grpSpPr>
        <p:sp>
          <p:nvSpPr>
            <p:cNvPr id="22"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3"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10</a:t>
              </a:r>
            </a:p>
          </p:txBody>
        </p:sp>
      </p:grpSp>
      <p:grpSp>
        <p:nvGrpSpPr>
          <p:cNvPr id="24" name="Group 22">
            <a:extLst>
              <a:ext uri="{FF2B5EF4-FFF2-40B4-BE49-F238E27FC236}">
                <a16:creationId xmlns:a16="http://schemas.microsoft.com/office/drawing/2014/main" id="{C760BFDD-4E35-499C-894D-8FAE7B4192E3}"/>
              </a:ext>
            </a:extLst>
          </p:cNvPr>
          <p:cNvGrpSpPr>
            <a:grpSpLocks/>
          </p:cNvGrpSpPr>
          <p:nvPr/>
        </p:nvGrpSpPr>
        <p:grpSpPr bwMode="auto">
          <a:xfrm>
            <a:off x="9287638" y="4304798"/>
            <a:ext cx="1826683" cy="1295400"/>
            <a:chOff x="4574" y="3327"/>
            <a:chExt cx="960" cy="912"/>
          </a:xfrm>
        </p:grpSpPr>
        <p:sp>
          <p:nvSpPr>
            <p:cNvPr id="25"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2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6"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9</a:t>
              </a:r>
            </a:p>
          </p:txBody>
        </p:sp>
      </p:grpSp>
      <p:grpSp>
        <p:nvGrpSpPr>
          <p:cNvPr id="27" name="Group 25">
            <a:extLst>
              <a:ext uri="{FF2B5EF4-FFF2-40B4-BE49-F238E27FC236}">
                <a16:creationId xmlns:a16="http://schemas.microsoft.com/office/drawing/2014/main" id="{4EC21864-B687-4278-AB2A-729527471F3E}"/>
              </a:ext>
            </a:extLst>
          </p:cNvPr>
          <p:cNvGrpSpPr>
            <a:grpSpLocks/>
          </p:cNvGrpSpPr>
          <p:nvPr/>
        </p:nvGrpSpPr>
        <p:grpSpPr bwMode="auto">
          <a:xfrm>
            <a:off x="9281065" y="4299734"/>
            <a:ext cx="1826683" cy="1295400"/>
            <a:chOff x="4574" y="3342"/>
            <a:chExt cx="960" cy="912"/>
          </a:xfrm>
        </p:grpSpPr>
        <p:sp>
          <p:nvSpPr>
            <p:cNvPr id="28"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9"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8</a:t>
              </a:r>
            </a:p>
          </p:txBody>
        </p:sp>
      </p:grpSp>
      <p:grpSp>
        <p:nvGrpSpPr>
          <p:cNvPr id="34" name="Group 28">
            <a:extLst>
              <a:ext uri="{FF2B5EF4-FFF2-40B4-BE49-F238E27FC236}">
                <a16:creationId xmlns:a16="http://schemas.microsoft.com/office/drawing/2014/main" id="{49ED3022-4D5F-4C5C-A4E2-91BA5C24D2F2}"/>
              </a:ext>
            </a:extLst>
          </p:cNvPr>
          <p:cNvGrpSpPr>
            <a:grpSpLocks/>
          </p:cNvGrpSpPr>
          <p:nvPr/>
        </p:nvGrpSpPr>
        <p:grpSpPr bwMode="auto">
          <a:xfrm>
            <a:off x="9287884" y="4294271"/>
            <a:ext cx="1826683" cy="1295400"/>
            <a:chOff x="4574" y="3342"/>
            <a:chExt cx="960" cy="912"/>
          </a:xfrm>
        </p:grpSpPr>
        <p:sp>
          <p:nvSpPr>
            <p:cNvPr id="49"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0"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7</a:t>
              </a:r>
            </a:p>
          </p:txBody>
        </p:sp>
      </p:grpSp>
      <p:grpSp>
        <p:nvGrpSpPr>
          <p:cNvPr id="51" name="Group 31">
            <a:extLst>
              <a:ext uri="{FF2B5EF4-FFF2-40B4-BE49-F238E27FC236}">
                <a16:creationId xmlns:a16="http://schemas.microsoft.com/office/drawing/2014/main" id="{01D531D8-1288-4D57-94E8-A0BB3BD3AA49}"/>
              </a:ext>
            </a:extLst>
          </p:cNvPr>
          <p:cNvGrpSpPr>
            <a:grpSpLocks/>
          </p:cNvGrpSpPr>
          <p:nvPr/>
        </p:nvGrpSpPr>
        <p:grpSpPr bwMode="auto">
          <a:xfrm>
            <a:off x="9277713" y="4287845"/>
            <a:ext cx="1826683" cy="1295400"/>
            <a:chOff x="3813" y="5015"/>
            <a:chExt cx="960" cy="912"/>
          </a:xfrm>
        </p:grpSpPr>
        <p:sp>
          <p:nvSpPr>
            <p:cNvPr id="5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3"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6</a:t>
              </a:r>
            </a:p>
          </p:txBody>
        </p:sp>
      </p:grpSp>
      <p:grpSp>
        <p:nvGrpSpPr>
          <p:cNvPr id="54" name="Group 34">
            <a:extLst>
              <a:ext uri="{FF2B5EF4-FFF2-40B4-BE49-F238E27FC236}">
                <a16:creationId xmlns:a16="http://schemas.microsoft.com/office/drawing/2014/main" id="{7B75D766-0022-4096-8DDE-E02036F002E9}"/>
              </a:ext>
            </a:extLst>
          </p:cNvPr>
          <p:cNvGrpSpPr>
            <a:grpSpLocks/>
          </p:cNvGrpSpPr>
          <p:nvPr/>
        </p:nvGrpSpPr>
        <p:grpSpPr bwMode="auto">
          <a:xfrm>
            <a:off x="9281610" y="4295862"/>
            <a:ext cx="1826683" cy="1295400"/>
            <a:chOff x="4574" y="3347"/>
            <a:chExt cx="960" cy="912"/>
          </a:xfrm>
        </p:grpSpPr>
        <p:sp>
          <p:nvSpPr>
            <p:cNvPr id="55"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6"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  5</a:t>
              </a:r>
            </a:p>
          </p:txBody>
        </p:sp>
      </p:grpSp>
      <p:grpSp>
        <p:nvGrpSpPr>
          <p:cNvPr id="57" name="Group 37">
            <a:extLst>
              <a:ext uri="{FF2B5EF4-FFF2-40B4-BE49-F238E27FC236}">
                <a16:creationId xmlns:a16="http://schemas.microsoft.com/office/drawing/2014/main" id="{7B97C047-C9FA-4313-A5F3-0B56B3DDB80C}"/>
              </a:ext>
            </a:extLst>
          </p:cNvPr>
          <p:cNvGrpSpPr>
            <a:grpSpLocks/>
          </p:cNvGrpSpPr>
          <p:nvPr/>
        </p:nvGrpSpPr>
        <p:grpSpPr bwMode="auto">
          <a:xfrm>
            <a:off x="9282183" y="4292398"/>
            <a:ext cx="1826683" cy="1295400"/>
            <a:chOff x="4574" y="3342"/>
            <a:chExt cx="960" cy="912"/>
          </a:xfrm>
        </p:grpSpPr>
        <p:sp>
          <p:nvSpPr>
            <p:cNvPr id="5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4</a:t>
              </a:r>
            </a:p>
          </p:txBody>
        </p:sp>
      </p:grpSp>
      <p:grpSp>
        <p:nvGrpSpPr>
          <p:cNvPr id="60" name="Group 40">
            <a:extLst>
              <a:ext uri="{FF2B5EF4-FFF2-40B4-BE49-F238E27FC236}">
                <a16:creationId xmlns:a16="http://schemas.microsoft.com/office/drawing/2014/main" id="{351F7159-F112-46D0-99A6-7D9D9203A6F7}"/>
              </a:ext>
            </a:extLst>
          </p:cNvPr>
          <p:cNvGrpSpPr>
            <a:grpSpLocks/>
          </p:cNvGrpSpPr>
          <p:nvPr/>
        </p:nvGrpSpPr>
        <p:grpSpPr bwMode="auto">
          <a:xfrm>
            <a:off x="9268862" y="4278792"/>
            <a:ext cx="1826683" cy="1295400"/>
            <a:chOff x="4574" y="3342"/>
            <a:chExt cx="960" cy="912"/>
          </a:xfrm>
        </p:grpSpPr>
        <p:sp>
          <p:nvSpPr>
            <p:cNvPr id="61"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2"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3</a:t>
              </a:r>
            </a:p>
          </p:txBody>
        </p:sp>
      </p:grpSp>
      <p:grpSp>
        <p:nvGrpSpPr>
          <p:cNvPr id="63" name="Group 43">
            <a:extLst>
              <a:ext uri="{FF2B5EF4-FFF2-40B4-BE49-F238E27FC236}">
                <a16:creationId xmlns:a16="http://schemas.microsoft.com/office/drawing/2014/main" id="{6C0D1D91-D9E8-4250-B4E6-6F1D1EAD82BF}"/>
              </a:ext>
            </a:extLst>
          </p:cNvPr>
          <p:cNvGrpSpPr>
            <a:grpSpLocks/>
          </p:cNvGrpSpPr>
          <p:nvPr/>
        </p:nvGrpSpPr>
        <p:grpSpPr bwMode="auto">
          <a:xfrm>
            <a:off x="9268862" y="4287845"/>
            <a:ext cx="1826683" cy="1295400"/>
            <a:chOff x="4574" y="3342"/>
            <a:chExt cx="960" cy="912"/>
          </a:xfrm>
        </p:grpSpPr>
        <p:sp>
          <p:nvSpPr>
            <p:cNvPr id="6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22" y="3569"/>
              <a:ext cx="461"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2</a:t>
              </a:r>
            </a:p>
          </p:txBody>
        </p:sp>
      </p:grpSp>
      <p:sp>
        <p:nvSpPr>
          <p:cNvPr id="66"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9752172" y="6087739"/>
            <a:ext cx="153716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Time</a:t>
            </a:r>
          </a:p>
        </p:txBody>
      </p:sp>
      <p:grpSp>
        <p:nvGrpSpPr>
          <p:cNvPr id="67" name="Group 40">
            <a:extLst>
              <a:ext uri="{FF2B5EF4-FFF2-40B4-BE49-F238E27FC236}">
                <a16:creationId xmlns:a16="http://schemas.microsoft.com/office/drawing/2014/main" id="{1E2FD997-65F8-455A-B4FE-7FC593618F92}"/>
              </a:ext>
            </a:extLst>
          </p:cNvPr>
          <p:cNvGrpSpPr>
            <a:grpSpLocks/>
          </p:cNvGrpSpPr>
          <p:nvPr/>
        </p:nvGrpSpPr>
        <p:grpSpPr bwMode="auto">
          <a:xfrm>
            <a:off x="9283182" y="4274977"/>
            <a:ext cx="1826683" cy="1295400"/>
            <a:chOff x="4598" y="3348"/>
            <a:chExt cx="960" cy="912"/>
          </a:xfrm>
        </p:grpSpPr>
        <p:sp>
          <p:nvSpPr>
            <p:cNvPr id="68"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98" y="3348"/>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9"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81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1</a:t>
              </a:r>
            </a:p>
          </p:txBody>
        </p:sp>
      </p:grpSp>
      <p:grpSp>
        <p:nvGrpSpPr>
          <p:cNvPr id="70" name="Group 40">
            <a:extLst>
              <a:ext uri="{FF2B5EF4-FFF2-40B4-BE49-F238E27FC236}">
                <a16:creationId xmlns:a16="http://schemas.microsoft.com/office/drawing/2014/main" id="{1E2FD997-65F8-455A-B4FE-7FC593618F92}"/>
              </a:ext>
            </a:extLst>
          </p:cNvPr>
          <p:cNvGrpSpPr>
            <a:grpSpLocks/>
          </p:cNvGrpSpPr>
          <p:nvPr/>
        </p:nvGrpSpPr>
        <p:grpSpPr bwMode="auto">
          <a:xfrm>
            <a:off x="9283316" y="4277268"/>
            <a:ext cx="1826683" cy="1295400"/>
            <a:chOff x="4574" y="3342"/>
            <a:chExt cx="960" cy="912"/>
          </a:xfrm>
        </p:grpSpPr>
        <p:sp>
          <p:nvSpPr>
            <p:cNvPr id="71"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72"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0</a:t>
              </a:r>
            </a:p>
          </p:txBody>
        </p:sp>
      </p:grpSp>
      <p:grpSp>
        <p:nvGrpSpPr>
          <p:cNvPr id="73" name="Group 40">
            <a:extLst>
              <a:ext uri="{FF2B5EF4-FFF2-40B4-BE49-F238E27FC236}">
                <a16:creationId xmlns:a16="http://schemas.microsoft.com/office/drawing/2014/main" id="{1E2FD997-65F8-455A-B4FE-7FC593618F92}"/>
              </a:ext>
            </a:extLst>
          </p:cNvPr>
          <p:cNvGrpSpPr>
            <a:grpSpLocks/>
          </p:cNvGrpSpPr>
          <p:nvPr/>
        </p:nvGrpSpPr>
        <p:grpSpPr bwMode="auto">
          <a:xfrm>
            <a:off x="8751051" y="4304399"/>
            <a:ext cx="2880006" cy="1295400"/>
            <a:chOff x="4555" y="3309"/>
            <a:chExt cx="960" cy="912"/>
          </a:xfrm>
        </p:grpSpPr>
        <p:sp>
          <p:nvSpPr>
            <p:cNvPr id="74"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55" y="3309"/>
              <a:ext cx="960" cy="912"/>
            </a:xfrm>
            <a:prstGeom prst="star16">
              <a:avLst>
                <a:gd name="adj" fmla="val 37500"/>
              </a:avLst>
            </a:prstGeom>
            <a:solidFill>
              <a:schemeClr val="accent2">
                <a:lumMod val="40000"/>
                <a:lumOff val="60000"/>
              </a:schemeClr>
            </a:solidFill>
            <a:ln w="9525">
              <a:solidFill>
                <a:srgbClr val="FF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75"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390"/>
            </a:xfrm>
            <a:prstGeom prst="rect">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000" b="1" dirty="0" err="1">
                  <a:solidFill>
                    <a:srgbClr val="00B0F0"/>
                  </a:solidFill>
                  <a:latin typeface="Times New Roman" panose="02020603050405020304" pitchFamily="18" charset="0"/>
                  <a:ea typeface="SimSun" panose="02010600030101010101" pitchFamily="2" charset="-122"/>
                </a:rPr>
                <a:t>Hết</a:t>
              </a:r>
              <a:r>
                <a:rPr lang="en-US" altLang="en-US" sz="3000" b="1" dirty="0">
                  <a:solidFill>
                    <a:srgbClr val="00B0F0"/>
                  </a:solidFill>
                  <a:latin typeface="Times New Roman" panose="02020603050405020304" pitchFamily="18" charset="0"/>
                  <a:ea typeface="SimSun" panose="02010600030101010101" pitchFamily="2" charset="-122"/>
                </a:rPr>
                <a:t> </a:t>
              </a:r>
              <a:r>
                <a:rPr lang="en-US" altLang="en-US" sz="3000" b="1" dirty="0" err="1">
                  <a:solidFill>
                    <a:srgbClr val="00B0F0"/>
                  </a:solidFill>
                  <a:latin typeface="Times New Roman" panose="02020603050405020304" pitchFamily="18" charset="0"/>
                  <a:ea typeface="SimSun" panose="02010600030101010101" pitchFamily="2" charset="-122"/>
                </a:rPr>
                <a:t>giờ</a:t>
              </a:r>
              <a:endParaRPr lang="en-US" altLang="en-US" sz="3000" b="1" dirty="0">
                <a:solidFill>
                  <a:srgbClr val="00B0F0"/>
                </a:solidFill>
                <a:latin typeface="Times New Roman" panose="02020603050405020304" pitchFamily="18" charset="0"/>
                <a:ea typeface="SimSun" panose="02010600030101010101" pitchFamily="2" charset="-122"/>
              </a:endParaRPr>
            </a:p>
          </p:txBody>
        </p:sp>
      </p:grpSp>
    </p:spTree>
    <p:extLst>
      <p:ext uri="{BB962C8B-B14F-4D97-AF65-F5344CB8AC3E}">
        <p14:creationId xmlns:p14="http://schemas.microsoft.com/office/powerpoint/2010/main" val="1201796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39"/>
                                        </p:tgtEl>
                                        <p:attrNameLst>
                                          <p:attrName>fillcolor</p:attrName>
                                        </p:attrNameLst>
                                      </p:cBhvr>
                                      <p:to>
                                        <a:srgbClr val="FF7C80"/>
                                      </p:to>
                                    </p:animClr>
                                    <p:set>
                                      <p:cBhvr>
                                        <p:cTn id="34" dur="200" fill="hold"/>
                                        <p:tgtEl>
                                          <p:spTgt spid="39"/>
                                        </p:tgtEl>
                                        <p:attrNameLst>
                                          <p:attrName>fill.type</p:attrName>
                                        </p:attrNameLst>
                                      </p:cBhvr>
                                      <p:to>
                                        <p:strVal val="solid"/>
                                      </p:to>
                                    </p:set>
                                    <p:set>
                                      <p:cBhvr>
                                        <p:cTn id="35" dur="200" fill="hold"/>
                                        <p:tgtEl>
                                          <p:spTgt spid="39"/>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8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1300"/>
                            </p:stCondLst>
                            <p:childTnLst>
                              <p:par>
                                <p:cTn id="43" presetID="10" presetClass="exit" presetSubtype="0" fill="hold" nodeType="afterEffect">
                                  <p:stCondLst>
                                    <p:cond delay="150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repeatCount="4000" fill="hold" nodeType="clickEffect">
                                  <p:stCondLst>
                                    <p:cond delay="0"/>
                                  </p:stCondLst>
                                  <p:childTnLst>
                                    <p:animClr clrSpc="rgb" dir="cw">
                                      <p:cBhvr>
                                        <p:cTn id="50" dur="200" fill="hold"/>
                                        <p:tgtEl>
                                          <p:spTgt spid="40"/>
                                        </p:tgtEl>
                                        <p:attrNameLst>
                                          <p:attrName>fillcolor</p:attrName>
                                        </p:attrNameLst>
                                      </p:cBhvr>
                                      <p:to>
                                        <a:srgbClr val="FF7C80"/>
                                      </p:to>
                                    </p:animClr>
                                    <p:set>
                                      <p:cBhvr>
                                        <p:cTn id="51" dur="200" fill="hold"/>
                                        <p:tgtEl>
                                          <p:spTgt spid="40"/>
                                        </p:tgtEl>
                                        <p:attrNameLst>
                                          <p:attrName>fill.type</p:attrName>
                                        </p:attrNameLst>
                                      </p:cBhvr>
                                      <p:to>
                                        <p:strVal val="solid"/>
                                      </p:to>
                                    </p:set>
                                    <p:set>
                                      <p:cBhvr>
                                        <p:cTn id="52" dur="200" fill="hold"/>
                                        <p:tgtEl>
                                          <p:spTgt spid="4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par>
                          <p:cTn id="53" fill="hold">
                            <p:stCondLst>
                              <p:cond delay="800"/>
                            </p:stCondLst>
                            <p:childTnLst>
                              <p:par>
                                <p:cTn id="54" presetID="10" presetClass="entr" presetSubtype="0"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1300"/>
                            </p:stCondLst>
                            <p:childTnLst>
                              <p:par>
                                <p:cTn id="60" presetID="10" presetClass="exit" presetSubtype="0" fill="hold" nodeType="afterEffect">
                                  <p:stCondLst>
                                    <p:cond delay="1500"/>
                                  </p:stCondLst>
                                  <p:childTnLst>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4000" fill="hold" nodeType="clickEffect">
                                  <p:stCondLst>
                                    <p:cond delay="0"/>
                                  </p:stCondLst>
                                  <p:childTnLst>
                                    <p:animClr clrSpc="rgb" dir="cw">
                                      <p:cBhvr>
                                        <p:cTn id="67" dur="200" fill="hold"/>
                                        <p:tgtEl>
                                          <p:spTgt spid="38"/>
                                        </p:tgtEl>
                                        <p:attrNameLst>
                                          <p:attrName>fillcolor</p:attrName>
                                        </p:attrNameLst>
                                      </p:cBhvr>
                                      <p:to>
                                        <a:srgbClr val="FF7C80"/>
                                      </p:to>
                                    </p:animClr>
                                    <p:set>
                                      <p:cBhvr>
                                        <p:cTn id="68" dur="200" fill="hold"/>
                                        <p:tgtEl>
                                          <p:spTgt spid="38"/>
                                        </p:tgtEl>
                                        <p:attrNameLst>
                                          <p:attrName>fill.type</p:attrName>
                                        </p:attrNameLst>
                                      </p:cBhvr>
                                      <p:to>
                                        <p:strVal val="solid"/>
                                      </p:to>
                                    </p:set>
                                    <p:set>
                                      <p:cBhvr>
                                        <p:cTn id="69" dur="200" fill="hold"/>
                                        <p:tgtEl>
                                          <p:spTgt spid="38"/>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Am-thanh-tra-loi-sai-www_nhacchuongvui_com.wav"/>
                                        </p:tgtEl>
                                      </p:cMediaNode>
                                    </p:audio>
                                  </p:subTnLst>
                                </p:cTn>
                              </p:par>
                            </p:childTnLst>
                          </p:cTn>
                        </p:par>
                        <p:par>
                          <p:cTn id="70" fill="hold">
                            <p:stCondLst>
                              <p:cond delay="800"/>
                            </p:stCondLst>
                            <p:childTnLst>
                              <p:par>
                                <p:cTn id="71" presetID="10" presetClass="entr" presetSubtype="0"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 presetClass="entr" presetSubtype="0"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Am-thanh-tra-loi-sai-www_nhacchuongvui_com.wav"/>
                                        </p:tgtEl>
                                      </p:cMediaNode>
                                    </p:audio>
                                  </p:subTnLst>
                                </p:cTn>
                              </p:par>
                            </p:childTnLst>
                          </p:cTn>
                        </p:par>
                        <p:par>
                          <p:cTn id="76" fill="hold">
                            <p:stCondLst>
                              <p:cond delay="1300"/>
                            </p:stCondLst>
                            <p:childTnLst>
                              <p:par>
                                <p:cTn id="77" presetID="10" presetClass="exit" presetSubtype="0" fill="hold" nodeType="afterEffect">
                                  <p:stCondLst>
                                    <p:cond delay="1500"/>
                                  </p:stCondLst>
                                  <p:childTnLst>
                                    <p:animEffect transition="out" filter="fade">
                                      <p:cBhvr>
                                        <p:cTn id="78" dur="500"/>
                                        <p:tgtEl>
                                          <p:spTgt spid="45"/>
                                        </p:tgtEl>
                                      </p:cBhvr>
                                    </p:animEffect>
                                    <p:set>
                                      <p:cBhvr>
                                        <p:cTn id="7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 presetClass="emph" presetSubtype="2" repeatCount="4000" fill="hold" nodeType="clickEffect">
                                  <p:stCondLst>
                                    <p:cond delay="0"/>
                                  </p:stCondLst>
                                  <p:childTnLst>
                                    <p:animClr clrSpc="rgb" dir="cw">
                                      <p:cBhvr>
                                        <p:cTn id="84" dur="200" fill="hold"/>
                                        <p:tgtEl>
                                          <p:spTgt spid="37"/>
                                        </p:tgtEl>
                                        <p:attrNameLst>
                                          <p:attrName>fillcolor</p:attrName>
                                        </p:attrNameLst>
                                      </p:cBhvr>
                                      <p:to>
                                        <a:srgbClr val="00FF00"/>
                                      </p:to>
                                    </p:animClr>
                                    <p:set>
                                      <p:cBhvr>
                                        <p:cTn id="85" dur="200" fill="hold"/>
                                        <p:tgtEl>
                                          <p:spTgt spid="37"/>
                                        </p:tgtEl>
                                        <p:attrNameLst>
                                          <p:attrName>fill.type</p:attrName>
                                        </p:attrNameLst>
                                      </p:cBhvr>
                                      <p:to>
                                        <p:strVal val="solid"/>
                                      </p:to>
                                    </p:set>
                                    <p:set>
                                      <p:cBhvr>
                                        <p:cTn id="86" dur="200" fill="hold"/>
                                        <p:tgtEl>
                                          <p:spTgt spid="37"/>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Am-thanh-tra-loi-dung-www_nhacchuongvui_com.wav"/>
                                        </p:tgtEl>
                                      </p:cMediaNode>
                                    </p:audio>
                                  </p:sub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800"/>
                            </p:stCondLst>
                            <p:childTnLst>
                              <p:par>
                                <p:cTn id="90" presetID="10" presetClass="exit" presetSubtype="0" fill="hold" nodeType="after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childTnLst>
                          </p:cTn>
                        </p:par>
                        <p:par>
                          <p:cTn id="93" fill="hold">
                            <p:stCondLst>
                              <p:cond delay="1300"/>
                            </p:stCondLst>
                            <p:childTnLst>
                              <p:par>
                                <p:cTn id="94" presetID="14" presetClass="exit" presetSubtype="10" fill="hold" grpId="1" nodeType="afterEffect">
                                  <p:stCondLst>
                                    <p:cond delay="0"/>
                                  </p:stCondLst>
                                  <p:childTnLst>
                                    <p:animEffect transition="out" filter="randombar(horizontal)">
                                      <p:cBhvr>
                                        <p:cTn id="95" dur="500"/>
                                        <p:tgtEl>
                                          <p:spTgt spid="39"/>
                                        </p:tgtEl>
                                      </p:cBhvr>
                                    </p:animEffect>
                                    <p:set>
                                      <p:cBhvr>
                                        <p:cTn id="96" dur="1" fill="hold">
                                          <p:stCondLst>
                                            <p:cond delay="499"/>
                                          </p:stCondLst>
                                        </p:cTn>
                                        <p:tgtEl>
                                          <p:spTgt spid="39"/>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par>
                                <p:cTn id="103" presetID="14" presetClass="exit" presetSubtype="10" fill="hold" grpId="1" nodeType="withEffect">
                                  <p:stCondLst>
                                    <p:cond delay="0"/>
                                  </p:stCondLst>
                                  <p:childTnLst>
                                    <p:animEffect transition="out" filter="randombar(horizontal)">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par>
                                <p:cTn id="106" presetID="14" presetClass="exit" presetSubtype="10" fill="hold" grpId="1" nodeType="withEffect">
                                  <p:stCondLst>
                                    <p:cond delay="0"/>
                                  </p:stCondLst>
                                  <p:childTnLst>
                                    <p:animEffect transition="out" filter="randombar(horizontal)">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35"/>
                                        </p:tgtEl>
                                      </p:cBhvr>
                                    </p:animEffect>
                                    <p:set>
                                      <p:cBhvr>
                                        <p:cTn id="111" dur="1" fill="hold">
                                          <p:stCondLst>
                                            <p:cond delay="499"/>
                                          </p:stCondLst>
                                        </p:cTn>
                                        <p:tgtEl>
                                          <p:spTgt spid="35"/>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5"/>
                                        </p:tgtEl>
                                      </p:cBhvr>
                                    </p:animEffect>
                                    <p:set>
                                      <p:cBhvr>
                                        <p:cTn id="114" dur="1" fill="hold">
                                          <p:stCondLst>
                                            <p:cond delay="499"/>
                                          </p:stCondLst>
                                        </p:cTn>
                                        <p:tgtEl>
                                          <p:spTgt spid="45"/>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4" presetClass="exit" presetSubtype="10" fill="hold" nodeType="withEffect">
                                  <p:stCondLst>
                                    <p:cond delay="0"/>
                                  </p:stCondLst>
                                  <p:childTnLst>
                                    <p:animEffect transition="out" filter="randombar(horizontal)">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14" presetClass="exit" presetSubtype="10" fill="hold" nodeType="withEffect">
                                  <p:stCondLst>
                                    <p:cond delay="0"/>
                                  </p:stCondLst>
                                  <p:childTnLst>
                                    <p:animEffect transition="out" filter="randombar(horizontal)">
                                      <p:cBhvr>
                                        <p:cTn id="122" dur="500"/>
                                        <p:tgtEl>
                                          <p:spTgt spid="43"/>
                                        </p:tgtEl>
                                      </p:cBhvr>
                                    </p:animEffect>
                                    <p:set>
                                      <p:cBhvr>
                                        <p:cTn id="123" dur="1" fill="hold">
                                          <p:stCondLst>
                                            <p:cond delay="499"/>
                                          </p:stCondLst>
                                        </p:cTn>
                                        <p:tgtEl>
                                          <p:spTgt spid="43"/>
                                        </p:tgtEl>
                                        <p:attrNameLst>
                                          <p:attrName>style.visibility</p:attrName>
                                        </p:attrNameLst>
                                      </p:cBhvr>
                                      <p:to>
                                        <p:strVal val="hidden"/>
                                      </p:to>
                                    </p:set>
                                  </p:childTnLst>
                                </p:cTn>
                              </p:par>
                              <p:par>
                                <p:cTn id="124" presetID="14" presetClass="exit" presetSubtype="10" fill="hold" nodeType="withEffect">
                                  <p:stCondLst>
                                    <p:cond delay="0"/>
                                  </p:stCondLst>
                                  <p:childTnLst>
                                    <p:animEffect transition="out" filter="randombar(horizontal)">
                                      <p:cBhvr>
                                        <p:cTn id="125" dur="500"/>
                                        <p:tgtEl>
                                          <p:spTgt spid="42"/>
                                        </p:tgtEl>
                                      </p:cBhvr>
                                    </p:animEffect>
                                    <p:set>
                                      <p:cBhvr>
                                        <p:cTn id="126" dur="1" fill="hold">
                                          <p:stCondLst>
                                            <p:cond delay="499"/>
                                          </p:stCondLst>
                                        </p:cTn>
                                        <p:tgtEl>
                                          <p:spTgt spid="42"/>
                                        </p:tgtEl>
                                        <p:attrNameLst>
                                          <p:attrName>style.visibility</p:attrName>
                                        </p:attrNameLst>
                                      </p:cBhvr>
                                      <p:to>
                                        <p:strVal val="hidden"/>
                                      </p:to>
                                    </p:set>
                                  </p:childTnLst>
                                </p:cTn>
                              </p:par>
                            </p:childTnLst>
                          </p:cTn>
                        </p:par>
                        <p:par>
                          <p:cTn id="127" fill="hold">
                            <p:stCondLst>
                              <p:cond delay="1800"/>
                            </p:stCondLst>
                            <p:childTnLst>
                              <p:par>
                                <p:cTn id="128" presetID="35" presetClass="path" presetSubtype="0" fill="hold" nodeType="afterEffect">
                                  <p:stCondLst>
                                    <p:cond delay="0"/>
                                  </p:stCondLst>
                                  <p:childTnLst>
                                    <p:animMotion origin="layout" path="M 0 0 L -1 0 " pathEditMode="relative" rAng="0" ptsTypes="AA">
                                      <p:cBhvr>
                                        <p:cTn id="129" dur="3000" fill="hold"/>
                                        <p:tgtEl>
                                          <p:spTgt spid="31"/>
                                        </p:tgtEl>
                                        <p:attrNameLst>
                                          <p:attrName>ppt_x</p:attrName>
                                          <p:attrName>ppt_y</p:attrName>
                                        </p:attrNameLst>
                                      </p:cBhvr>
                                      <p:rCtr x="-50000" y="0"/>
                                    </p:animMotion>
                                  </p:childTnLst>
                                </p:cTn>
                              </p:par>
                              <p:par>
                                <p:cTn id="130" presetID="35" presetClass="path" presetSubtype="0" fill="hold" nodeType="withEffect">
                                  <p:stCondLst>
                                    <p:cond delay="0"/>
                                  </p:stCondLst>
                                  <p:childTnLst>
                                    <p:animMotion origin="layout" path="M -3.54167E-6 4.81481E-6 L -1 4.81481E-6 " pathEditMode="relative" rAng="0" ptsTypes="AA">
                                      <p:cBhvr>
                                        <p:cTn id="13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37"/>
                  </p:tgtEl>
                </p:cond>
              </p:nextCondLst>
            </p:seq>
            <p:seq concurrent="1" nextAc="seek">
              <p:cTn id="132" restart="whenNotActive" fill="hold" evtFilter="cancelBubble" nodeType="interactiveSeq">
                <p:stCondLst>
                  <p:cond evt="onClick" delay="0">
                    <p:tgtEl>
                      <p:spTgt spid="66"/>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afterEffect">
                                  <p:stCondLst>
                                    <p:cond delay="1000"/>
                                  </p:stCondLst>
                                  <p:childTnLst>
                                    <p:set>
                                      <p:cBhvr>
                                        <p:cTn id="13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4" name="beep.wav"/>
                                        </p:tgtEl>
                                      </p:cMediaNode>
                                    </p:audio>
                                  </p:subTnLst>
                                </p:cTn>
                              </p:par>
                            </p:childTnLst>
                          </p:cTn>
                        </p:par>
                        <p:par>
                          <p:cTn id="137" fill="hold">
                            <p:stCondLst>
                              <p:cond delay="1000"/>
                            </p:stCondLst>
                            <p:childTnLst>
                              <p:par>
                                <p:cTn id="138" presetID="1" presetClass="entr" presetSubtype="0" fill="hold" nodeType="afterEffect">
                                  <p:stCondLst>
                                    <p:cond delay="1000"/>
                                  </p:stCondLst>
                                  <p:childTnLst>
                                    <p:set>
                                      <p:cBhvr>
                                        <p:cTn id="139" dur="1" fill="hold">
                                          <p:stCondLst>
                                            <p:cond delay="499"/>
                                          </p:stCondLst>
                                        </p:cTn>
                                        <p:tgtEl>
                                          <p:spTgt spid="24"/>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4" name="beep.wav"/>
                                        </p:tgtEl>
                                      </p:cMediaNode>
                                    </p:audio>
                                  </p:subTnLst>
                                </p:cTn>
                              </p:par>
                            </p:childTnLst>
                          </p:cTn>
                        </p:par>
                        <p:par>
                          <p:cTn id="140" fill="hold">
                            <p:stCondLst>
                              <p:cond delay="2500"/>
                            </p:stCondLst>
                            <p:childTnLst>
                              <p:par>
                                <p:cTn id="141" presetID="1" presetClass="entr" presetSubtype="0" fill="hold" nodeType="afterEffect">
                                  <p:stCondLst>
                                    <p:cond delay="1000"/>
                                  </p:stCondLst>
                                  <p:childTnLst>
                                    <p:set>
                                      <p:cBhvr>
                                        <p:cTn id="142" dur="1" fill="hold">
                                          <p:stCondLst>
                                            <p:cond delay="499"/>
                                          </p:stCondLst>
                                        </p:cTn>
                                        <p:tgtEl>
                                          <p:spTgt spid="27"/>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4" name="beep.wav"/>
                                        </p:tgtEl>
                                      </p:cMediaNode>
                                    </p:audio>
                                  </p:subTnLst>
                                </p:cTn>
                              </p:par>
                            </p:childTnLst>
                          </p:cTn>
                        </p:par>
                        <p:par>
                          <p:cTn id="143" fill="hold">
                            <p:stCondLst>
                              <p:cond delay="4000"/>
                            </p:stCondLst>
                            <p:childTnLst>
                              <p:par>
                                <p:cTn id="144" presetID="1" presetClass="entr" presetSubtype="0" fill="hold" nodeType="afterEffect">
                                  <p:stCondLst>
                                    <p:cond delay="1000"/>
                                  </p:stCondLst>
                                  <p:childTnLst>
                                    <p:set>
                                      <p:cBhvr>
                                        <p:cTn id="145" dur="1" fill="hold">
                                          <p:stCondLst>
                                            <p:cond delay="499"/>
                                          </p:stCondLst>
                                        </p:cTn>
                                        <p:tgtEl>
                                          <p:spTgt spid="34"/>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4" name="beep.wav"/>
                                        </p:tgtEl>
                                      </p:cMediaNode>
                                    </p:audio>
                                  </p:subTnLst>
                                </p:cTn>
                              </p:par>
                            </p:childTnLst>
                          </p:cTn>
                        </p:par>
                        <p:par>
                          <p:cTn id="146" fill="hold">
                            <p:stCondLst>
                              <p:cond delay="5500"/>
                            </p:stCondLst>
                            <p:childTnLst>
                              <p:par>
                                <p:cTn id="147" presetID="1" presetClass="entr" presetSubtype="0" fill="hold" nodeType="afterEffect">
                                  <p:stCondLst>
                                    <p:cond delay="1000"/>
                                  </p:stCondLst>
                                  <p:childTnLst>
                                    <p:set>
                                      <p:cBhvr>
                                        <p:cTn id="148" dur="1" fill="hold">
                                          <p:stCondLst>
                                            <p:cond delay="499"/>
                                          </p:stCondLst>
                                        </p:cTn>
                                        <p:tgtEl>
                                          <p:spTgt spid="51"/>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4" name="beep.wav"/>
                                        </p:tgtEl>
                                      </p:cMediaNode>
                                    </p:audio>
                                  </p:subTnLst>
                                </p:cTn>
                              </p:par>
                            </p:childTnLst>
                          </p:cTn>
                        </p:par>
                        <p:par>
                          <p:cTn id="149" fill="hold">
                            <p:stCondLst>
                              <p:cond delay="7000"/>
                            </p:stCondLst>
                            <p:childTnLst>
                              <p:par>
                                <p:cTn id="150" presetID="1" presetClass="entr" presetSubtype="0" fill="hold" nodeType="afterEffect">
                                  <p:stCondLst>
                                    <p:cond delay="1000"/>
                                  </p:stCondLst>
                                  <p:childTnLst>
                                    <p:set>
                                      <p:cBhvr>
                                        <p:cTn id="151" dur="1" fill="hold">
                                          <p:stCondLst>
                                            <p:cond delay="499"/>
                                          </p:stCondLst>
                                        </p:cTn>
                                        <p:tgtEl>
                                          <p:spTgt spid="54"/>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4" name="beep.wav"/>
                                        </p:tgtEl>
                                      </p:cMediaNode>
                                    </p:audio>
                                  </p:subTnLst>
                                </p:cTn>
                              </p:par>
                            </p:childTnLst>
                          </p:cTn>
                        </p:par>
                        <p:par>
                          <p:cTn id="152" fill="hold">
                            <p:stCondLst>
                              <p:cond delay="8500"/>
                            </p:stCondLst>
                            <p:childTnLst>
                              <p:par>
                                <p:cTn id="153" presetID="1" presetClass="entr" presetSubtype="0" fill="hold" nodeType="afterEffect">
                                  <p:stCondLst>
                                    <p:cond delay="1000"/>
                                  </p:stCondLst>
                                  <p:childTnLst>
                                    <p:set>
                                      <p:cBhvr>
                                        <p:cTn id="154" dur="1" fill="hold">
                                          <p:stCondLst>
                                            <p:cond delay="499"/>
                                          </p:stCondLst>
                                        </p:cTn>
                                        <p:tgtEl>
                                          <p:spTgt spid="57"/>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4" name="beep.wav"/>
                                        </p:tgtEl>
                                      </p:cMediaNode>
                                    </p:audio>
                                  </p:subTnLst>
                                </p:cTn>
                              </p:par>
                            </p:childTnLst>
                          </p:cTn>
                        </p:par>
                        <p:par>
                          <p:cTn id="155" fill="hold">
                            <p:stCondLst>
                              <p:cond delay="10000"/>
                            </p:stCondLst>
                            <p:childTnLst>
                              <p:par>
                                <p:cTn id="156" presetID="1" presetClass="entr" presetSubtype="0" fill="hold" nodeType="afterEffect">
                                  <p:stCondLst>
                                    <p:cond delay="1000"/>
                                  </p:stCondLst>
                                  <p:childTnLst>
                                    <p:set>
                                      <p:cBhvr>
                                        <p:cTn id="157" dur="1" fill="hold">
                                          <p:stCondLst>
                                            <p:cond delay="499"/>
                                          </p:stCondLst>
                                        </p:cTn>
                                        <p:tgtEl>
                                          <p:spTgt spid="60"/>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4" name="beep.wav"/>
                                        </p:tgtEl>
                                      </p:cMediaNode>
                                    </p:audio>
                                  </p:subTnLst>
                                </p:cTn>
                              </p:par>
                            </p:childTnLst>
                          </p:cTn>
                        </p:par>
                        <p:par>
                          <p:cTn id="158" fill="hold">
                            <p:stCondLst>
                              <p:cond delay="11500"/>
                            </p:stCondLst>
                            <p:childTnLst>
                              <p:par>
                                <p:cTn id="159" presetID="1" presetClass="entr" presetSubtype="0" fill="hold" nodeType="afterEffect">
                                  <p:stCondLst>
                                    <p:cond delay="1000"/>
                                  </p:stCondLst>
                                  <p:childTnLst>
                                    <p:set>
                                      <p:cBhvr>
                                        <p:cTn id="160" dur="1" fill="hold">
                                          <p:stCondLst>
                                            <p:cond delay="499"/>
                                          </p:stCondLst>
                                        </p:cTn>
                                        <p:tgtEl>
                                          <p:spTgt spid="63"/>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4" name="beep.wav"/>
                                        </p:tgtEl>
                                      </p:cMediaNode>
                                    </p:audio>
                                  </p:subTnLst>
                                </p:cTn>
                              </p:par>
                            </p:childTnLst>
                          </p:cTn>
                        </p:par>
                        <p:par>
                          <p:cTn id="161" fill="hold">
                            <p:stCondLst>
                              <p:cond delay="13000"/>
                            </p:stCondLst>
                            <p:childTnLst>
                              <p:par>
                                <p:cTn id="162" presetID="1" presetClass="entr" presetSubtype="0" fill="hold" nodeType="afterEffect">
                                  <p:stCondLst>
                                    <p:cond delay="1000"/>
                                  </p:stCondLst>
                                  <p:childTnLst>
                                    <p:set>
                                      <p:cBhvr>
                                        <p:cTn id="163" dur="1" fill="hold">
                                          <p:stCondLst>
                                            <p:cond delay="499"/>
                                          </p:stCondLst>
                                        </p:cTn>
                                        <p:tgtEl>
                                          <p:spTgt spid="67"/>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4" name="beep.wav"/>
                                        </p:tgtEl>
                                      </p:cMediaNode>
                                    </p:audio>
                                  </p:subTnLst>
                                </p:cTn>
                              </p:par>
                            </p:childTnLst>
                          </p:cTn>
                        </p:par>
                        <p:par>
                          <p:cTn id="164" fill="hold">
                            <p:stCondLst>
                              <p:cond delay="14500"/>
                            </p:stCondLst>
                            <p:childTnLst>
                              <p:par>
                                <p:cTn id="165" presetID="1" presetClass="entr" presetSubtype="0" fill="hold" nodeType="afterEffect">
                                  <p:stCondLst>
                                    <p:cond delay="1000"/>
                                  </p:stCondLst>
                                  <p:childTnLst>
                                    <p:set>
                                      <p:cBhvr>
                                        <p:cTn id="166" dur="1" fill="hold">
                                          <p:stCondLst>
                                            <p:cond delay="499"/>
                                          </p:stCondLst>
                                        </p:cTn>
                                        <p:tgtEl>
                                          <p:spTgt spid="67"/>
                                        </p:tgtEl>
                                        <p:attrNameLst>
                                          <p:attrName>style.visibility</p:attrName>
                                        </p:attrNameLst>
                                      </p:cBhvr>
                                      <p:to>
                                        <p:strVal val="visible"/>
                                      </p:to>
                                    </p:set>
                                  </p:childTnLst>
                                  <p:subTnLst>
                                    <p:audio>
                                      <p:cMediaNode>
                                        <p:cTn display="0" masterRel="sameClick">
                                          <p:stCondLst>
                                            <p:cond evt="begin" delay="0">
                                              <p:tn val="165"/>
                                            </p:cond>
                                          </p:stCondLst>
                                          <p:endCondLst>
                                            <p:cond evt="onStopAudio" delay="0">
                                              <p:tgtEl>
                                                <p:sldTgt/>
                                              </p:tgtEl>
                                            </p:cond>
                                          </p:endCondLst>
                                        </p:cTn>
                                        <p:tgtEl>
                                          <p:sndTgt r:embed="rId4" name="beep.wav"/>
                                        </p:tgtEl>
                                      </p:cMediaNode>
                                    </p:audio>
                                  </p:subTnLst>
                                </p:cTn>
                              </p:par>
                            </p:childTnLst>
                          </p:cTn>
                        </p:par>
                        <p:par>
                          <p:cTn id="167" fill="hold">
                            <p:stCondLst>
                              <p:cond delay="16000"/>
                            </p:stCondLst>
                            <p:childTnLst>
                              <p:par>
                                <p:cTn id="168" presetID="1" presetClass="entr" presetSubtype="0" fill="hold" nodeType="afterEffect">
                                  <p:stCondLst>
                                    <p:cond delay="1000"/>
                                  </p:stCondLst>
                                  <p:childTnLst>
                                    <p:set>
                                      <p:cBhvr>
                                        <p:cTn id="169" dur="1" fill="hold">
                                          <p:stCondLst>
                                            <p:cond delay="499"/>
                                          </p:stCondLst>
                                        </p:cTn>
                                        <p:tgtEl>
                                          <p:spTgt spid="70"/>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4" name="beep.wav"/>
                                        </p:tgtEl>
                                      </p:cMediaNode>
                                    </p:audio>
                                  </p:subTnLst>
                                </p:cTn>
                              </p:par>
                            </p:childTnLst>
                          </p:cTn>
                        </p:par>
                        <p:par>
                          <p:cTn id="170" fill="hold">
                            <p:stCondLst>
                              <p:cond delay="17500"/>
                            </p:stCondLst>
                            <p:childTnLst>
                              <p:par>
                                <p:cTn id="171" presetID="1" presetClass="entr" presetSubtype="0" fill="hold" nodeType="afterEffect">
                                  <p:stCondLst>
                                    <p:cond delay="1000"/>
                                  </p:stCondLst>
                                  <p:childTnLst>
                                    <p:set>
                                      <p:cBhvr>
                                        <p:cTn id="172" dur="1" fill="hold">
                                          <p:stCondLst>
                                            <p:cond delay="499"/>
                                          </p:stCondLst>
                                        </p:cTn>
                                        <p:tgtEl>
                                          <p:spTgt spid="70"/>
                                        </p:tgtEl>
                                        <p:attrNameLst>
                                          <p:attrName>style.visibility</p:attrName>
                                        </p:attrNameLst>
                                      </p:cBhvr>
                                      <p:to>
                                        <p:strVal val="visible"/>
                                      </p:to>
                                    </p:set>
                                  </p:childTnLst>
                                </p:cTn>
                              </p:par>
                            </p:childTnLst>
                          </p:cTn>
                        </p:par>
                        <p:par>
                          <p:cTn id="173" fill="hold">
                            <p:stCondLst>
                              <p:cond delay="19000"/>
                            </p:stCondLst>
                            <p:childTnLst>
                              <p:par>
                                <p:cTn id="174" presetID="1" presetClass="entr" presetSubtype="0" fill="hold" nodeType="afterEffect">
                                  <p:stCondLst>
                                    <p:cond delay="500"/>
                                  </p:stCondLst>
                                  <p:childTnLst>
                                    <p:set>
                                      <p:cBhvr>
                                        <p:cTn id="175" dur="1" fill="hold">
                                          <p:stCondLst>
                                            <p:cond delay="499"/>
                                          </p:stCondLst>
                                        </p:cTn>
                                        <p:tgtEl>
                                          <p:spTgt spid="73"/>
                                        </p:tgtEl>
                                        <p:attrNameLst>
                                          <p:attrName>style.visibility</p:attrName>
                                        </p:attrNameLst>
                                      </p:cBhvr>
                                      <p:to>
                                        <p:strVal val="visible"/>
                                      </p:to>
                                    </p:set>
                                  </p:childTnLst>
                                </p:cTn>
                              </p:par>
                            </p:childTnLst>
                          </p:cTn>
                        </p:par>
                        <p:par>
                          <p:cTn id="176" fill="hold">
                            <p:stCondLst>
                              <p:cond delay="20000"/>
                            </p:stCondLst>
                            <p:childTnLst>
                              <p:par>
                                <p:cTn id="177" presetID="1" presetClass="entr" presetSubtype="0" fill="hold" nodeType="afterEffect">
                                  <p:stCondLst>
                                    <p:cond delay="0"/>
                                  </p:stCondLst>
                                  <p:childTnLst>
                                    <p:set>
                                      <p:cBhvr>
                                        <p:cTn id="178" dur="1" fill="hold">
                                          <p:stCondLst>
                                            <p:cond delay="499"/>
                                          </p:stCondLst>
                                        </p:cTn>
                                        <p:tgtEl>
                                          <p:spTgt spid="73"/>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66"/>
                  </p:tgtEl>
                </p:cond>
              </p:nextCondLst>
            </p:seq>
          </p:childTnLst>
        </p:cTn>
      </p:par>
    </p:tnLst>
    <p:bldLst>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0"/>
            <a:ext cx="24384000" cy="6858000"/>
            <a:chOff x="-19812000" y="174529"/>
            <a:chExt cx="24384000" cy="685800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19812000" y="174529"/>
              <a:ext cx="12192000" cy="6858000"/>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620000" y="176851"/>
              <a:ext cx="12192000" cy="6853355"/>
            </a:xfrm>
            <a:prstGeom prst="rect">
              <a:avLst/>
            </a:prstGeom>
          </p:spPr>
        </p:pic>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879130" y="2775898"/>
            <a:ext cx="4003758" cy="3163824"/>
          </a:xfrm>
          <a:prstGeom prst="rect">
            <a:avLst/>
          </a:prstGeom>
        </p:spPr>
      </p:pic>
      <p:sp>
        <p:nvSpPr>
          <p:cNvPr id="35" name="Rectangle: Rounded Corners 34">
            <a:extLst>
              <a:ext uri="{FF2B5EF4-FFF2-40B4-BE49-F238E27FC236}">
                <a16:creationId xmlns:a16="http://schemas.microsoft.com/office/drawing/2014/main" id="{033BC124-B8D0-41C2-8EB6-EA1CE85AF9DD}"/>
              </a:ext>
            </a:extLst>
          </p:cNvPr>
          <p:cNvSpPr/>
          <p:nvPr/>
        </p:nvSpPr>
        <p:spPr>
          <a:xfrm>
            <a:off x="117504" y="6241"/>
            <a:ext cx="3736630" cy="239778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6" name="06 NK PowerSkills">
            <a:extLst>
              <a:ext uri="{FF2B5EF4-FFF2-40B4-BE49-F238E27FC236}">
                <a16:creationId xmlns:a16="http://schemas.microsoft.com/office/drawing/2014/main" id="{1F061A00-EEE1-426E-A43F-DD7AE62B4BEF}"/>
              </a:ext>
            </a:extLst>
          </p:cNvPr>
          <p:cNvSpPr txBox="1"/>
          <p:nvPr/>
        </p:nvSpPr>
        <p:spPr>
          <a:xfrm>
            <a:off x="214604" y="233714"/>
            <a:ext cx="3757034" cy="1815882"/>
          </a:xfrm>
          <a:prstGeom prst="rect">
            <a:avLst/>
          </a:prstGeom>
          <a:noFill/>
        </p:spPr>
        <p:txBody>
          <a:bodyPr wrap="square" rtlCol="0">
            <a:spAutoFit/>
          </a:bodyPr>
          <a:lstStyle/>
          <a:p>
            <a:r>
              <a:rPr lang="en-US" sz="2800" b="1" dirty="0">
                <a:ln w="0"/>
                <a:solidFill>
                  <a:srgbClr val="0000CC"/>
                </a:solidFill>
                <a:effectLst>
                  <a:outerShdw blurRad="38100" dist="19050" dir="2700000" algn="tl" rotWithShape="0">
                    <a:prstClr val="black">
                      <a:alpha val="40000"/>
                    </a:prstClr>
                  </a:outerShdw>
                </a:effectLst>
                <a:latin typeface="Times New Roman" pitchFamily="18" charset="0"/>
                <a:cs typeface="Times New Roman" panose="02020603050405020304" pitchFamily="18" charset="0"/>
              </a:rPr>
              <a:t>5. </a:t>
            </a:r>
            <a:r>
              <a:rPr lang="vi-VN" sz="2800" b="1" dirty="0">
                <a:latin typeface="Times New Roman" panose="02020603050405020304" pitchFamily="18" charset="0"/>
              </a:rPr>
              <a:t>Nội dung nào dưới đây không đúng khi nói về vai trò của sản phẩm công nghệ?</a:t>
            </a:r>
            <a:endParaRPr lang="en-US" sz="2800" b="1" dirty="0">
              <a:solidFill>
                <a:srgbClr val="0000CC"/>
              </a:solidFill>
              <a:latin typeface="Times New Roman" pitchFamily="18" charset="0"/>
              <a:cs typeface="Times New Roman" pitchFamily="18" charset="0"/>
            </a:endParaRPr>
          </a:p>
        </p:txBody>
      </p:sp>
      <p:sp>
        <p:nvSpPr>
          <p:cNvPr id="37" name="Đúng">
            <a:extLst>
              <a:ext uri="{FF2B5EF4-FFF2-40B4-BE49-F238E27FC236}">
                <a16:creationId xmlns:a16="http://schemas.microsoft.com/office/drawing/2014/main" id="{A84D7174-B6C6-4774-B0B7-2BF58A89415B}"/>
              </a:ext>
            </a:extLst>
          </p:cNvPr>
          <p:cNvSpPr/>
          <p:nvPr/>
        </p:nvSpPr>
        <p:spPr>
          <a:xfrm>
            <a:off x="3971638" y="1306161"/>
            <a:ext cx="5789064"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vi-VN" sz="2400" dirty="0">
                <a:latin typeface="Times New Roman" panose="02020603050405020304" pitchFamily="18" charset="0"/>
              </a:rPr>
              <a:t>Lưu giữ và phát triển nét văn hóa riêng của mỗi quốc gia, dân tộc.</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9" name="Sai 1">
            <a:extLst>
              <a:ext uri="{FF2B5EF4-FFF2-40B4-BE49-F238E27FC236}">
                <a16:creationId xmlns:a16="http://schemas.microsoft.com/office/drawing/2014/main" id="{968F9521-E7E1-4B2B-8621-8FB51539901A}"/>
              </a:ext>
            </a:extLst>
          </p:cNvPr>
          <p:cNvSpPr/>
          <p:nvPr/>
        </p:nvSpPr>
        <p:spPr>
          <a:xfrm>
            <a:off x="3992740" y="127495"/>
            <a:ext cx="5767961"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vi-VN" sz="2400" dirty="0">
                <a:latin typeface="Times New Roman" panose="02020603050405020304" pitchFamily="18" charset="0"/>
              </a:rPr>
              <a:t>Góp phần mang lại sự tiện nghi, đáp ứng các nhu cầu đa dạng của con người.</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40" name="Sai 3">
            <a:extLst>
              <a:ext uri="{FF2B5EF4-FFF2-40B4-BE49-F238E27FC236}">
                <a16:creationId xmlns:a16="http://schemas.microsoft.com/office/drawing/2014/main" id="{888A14F1-8CAE-47CF-99E7-0C98AB635B28}"/>
              </a:ext>
            </a:extLst>
          </p:cNvPr>
          <p:cNvSpPr/>
          <p:nvPr/>
        </p:nvSpPr>
        <p:spPr>
          <a:xfrm>
            <a:off x="3883536" y="2523151"/>
            <a:ext cx="5903806" cy="110883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vi-VN" sz="2400" dirty="0">
                <a:latin typeface="Times New Roman" panose="02020603050405020304" pitchFamily="18" charset="0"/>
              </a:rPr>
              <a:t>Năng suất lao động được nâng cao.</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41"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22851" y="126062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29662" y="257310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48251" y="14359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7E693D08-94F0-4B9D-84FD-6DC697EE27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78939" y="3140710"/>
            <a:ext cx="1652159" cy="2548349"/>
          </a:xfrm>
          <a:prstGeom prst="rect">
            <a:avLst/>
          </a:prstGeom>
        </p:spPr>
      </p:pic>
      <p:pic>
        <p:nvPicPr>
          <p:cNvPr id="47" name="Picture 46">
            <a:extLst>
              <a:ext uri="{FF2B5EF4-FFF2-40B4-BE49-F238E27FC236}">
                <a16:creationId xmlns:a16="http://schemas.microsoft.com/office/drawing/2014/main" id="{45FE3D51-C38D-4684-8C34-CABA3BCA4BA6}"/>
              </a:ext>
            </a:extLst>
          </p:cNvPr>
          <p:cNvPicPr>
            <a:picLocks noChangeAspect="1"/>
          </p:cNvPicPr>
          <p:nvPr/>
        </p:nvPicPr>
        <p:blipFill>
          <a:blip r:embed="rId13" cstate="print">
            <a:clrChange>
              <a:clrFrom>
                <a:srgbClr val="9ADBF9"/>
              </a:clrFrom>
              <a:clrTo>
                <a:srgbClr val="9ADBF9">
                  <a:alpha val="0"/>
                </a:srgbClr>
              </a:clrTo>
            </a:clrChange>
          </a:blip>
          <a:stretch>
            <a:fillRect/>
          </a:stretch>
        </p:blipFill>
        <p:spPr>
          <a:xfrm>
            <a:off x="1282910" y="3050608"/>
            <a:ext cx="1573620" cy="2699644"/>
          </a:xfrm>
          <a:prstGeom prst="rect">
            <a:avLst/>
          </a:prstGeom>
        </p:spPr>
      </p:pic>
      <p:pic>
        <p:nvPicPr>
          <p:cNvPr id="48" name="Picture 47">
            <a:extLst>
              <a:ext uri="{FF2B5EF4-FFF2-40B4-BE49-F238E27FC236}">
                <a16:creationId xmlns:a16="http://schemas.microsoft.com/office/drawing/2014/main" id="{9CBCA6CF-ABB4-462D-9FC7-0F476D9DAE3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353574" y="3140710"/>
            <a:ext cx="1621677" cy="2621507"/>
          </a:xfrm>
          <a:prstGeom prst="rect">
            <a:avLst/>
          </a:prstGeom>
        </p:spPr>
      </p:pic>
      <p:pic>
        <p:nvPicPr>
          <p:cNvPr id="23" name="Picture 22">
            <a:extLst>
              <a:ext uri="{FF2B5EF4-FFF2-40B4-BE49-F238E27FC236}">
                <a16:creationId xmlns:a16="http://schemas.microsoft.com/office/drawing/2014/main" id="{3E2C3E10-DD25-450F-A693-0196F799F99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218415" y="3025171"/>
            <a:ext cx="1993565" cy="2554445"/>
          </a:xfrm>
          <a:prstGeom prst="rect">
            <a:avLst/>
          </a:prstGeom>
        </p:spPr>
      </p:pic>
      <p:pic>
        <p:nvPicPr>
          <p:cNvPr id="24" name="Picture 23">
            <a:extLst>
              <a:ext uri="{FF2B5EF4-FFF2-40B4-BE49-F238E27FC236}">
                <a16:creationId xmlns:a16="http://schemas.microsoft.com/office/drawing/2014/main" id="{A6B3C2CB-8588-4E5A-8307-63739CB303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816925" y="2561779"/>
            <a:ext cx="1475360" cy="2426418"/>
          </a:xfrm>
          <a:prstGeom prst="rect">
            <a:avLst/>
          </a:prstGeom>
        </p:spPr>
      </p:pic>
      <p:pic>
        <p:nvPicPr>
          <p:cNvPr id="25" name="Picture 12" descr="Káº¿t quáº£ hÃ¬nh áº£nh cho win text gif">
            <a:extLst>
              <a:ext uri="{FF2B5EF4-FFF2-40B4-BE49-F238E27FC236}">
                <a16:creationId xmlns:a16="http://schemas.microsoft.com/office/drawing/2014/main" id="{27357AEF-8889-43D1-BCEF-F6B34BBBBDDF}"/>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3382487" y="2707758"/>
            <a:ext cx="3626197" cy="3626197"/>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F5FE331F-905D-462C-A723-8DE316FA7FC3}"/>
              </a:ext>
            </a:extLst>
          </p:cNvPr>
          <p:cNvGrpSpPr>
            <a:grpSpLocks/>
          </p:cNvGrpSpPr>
          <p:nvPr/>
        </p:nvGrpSpPr>
        <p:grpSpPr bwMode="auto">
          <a:xfrm>
            <a:off x="9322809" y="4305197"/>
            <a:ext cx="1826683" cy="1295400"/>
            <a:chOff x="4574" y="3342"/>
            <a:chExt cx="960" cy="912"/>
          </a:xfrm>
        </p:grpSpPr>
        <p:sp>
          <p:nvSpPr>
            <p:cNvPr id="21"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2"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10</a:t>
              </a:r>
            </a:p>
          </p:txBody>
        </p:sp>
      </p:grpSp>
      <p:grpSp>
        <p:nvGrpSpPr>
          <p:cNvPr id="26" name="Group 22">
            <a:extLst>
              <a:ext uri="{FF2B5EF4-FFF2-40B4-BE49-F238E27FC236}">
                <a16:creationId xmlns:a16="http://schemas.microsoft.com/office/drawing/2014/main" id="{C760BFDD-4E35-499C-894D-8FAE7B4192E3}"/>
              </a:ext>
            </a:extLst>
          </p:cNvPr>
          <p:cNvGrpSpPr>
            <a:grpSpLocks/>
          </p:cNvGrpSpPr>
          <p:nvPr/>
        </p:nvGrpSpPr>
        <p:grpSpPr bwMode="auto">
          <a:xfrm>
            <a:off x="9322808" y="4304798"/>
            <a:ext cx="1826683" cy="1295400"/>
            <a:chOff x="4574" y="3327"/>
            <a:chExt cx="960" cy="912"/>
          </a:xfrm>
        </p:grpSpPr>
        <p:sp>
          <p:nvSpPr>
            <p:cNvPr id="27"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2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28"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9</a:t>
              </a:r>
            </a:p>
          </p:txBody>
        </p:sp>
      </p:grpSp>
      <p:grpSp>
        <p:nvGrpSpPr>
          <p:cNvPr id="29" name="Group 25">
            <a:extLst>
              <a:ext uri="{FF2B5EF4-FFF2-40B4-BE49-F238E27FC236}">
                <a16:creationId xmlns:a16="http://schemas.microsoft.com/office/drawing/2014/main" id="{4EC21864-B687-4278-AB2A-729527471F3E}"/>
              </a:ext>
            </a:extLst>
          </p:cNvPr>
          <p:cNvGrpSpPr>
            <a:grpSpLocks/>
          </p:cNvGrpSpPr>
          <p:nvPr/>
        </p:nvGrpSpPr>
        <p:grpSpPr bwMode="auto">
          <a:xfrm>
            <a:off x="9316235" y="4299734"/>
            <a:ext cx="1826683" cy="1295400"/>
            <a:chOff x="4574" y="3342"/>
            <a:chExt cx="960" cy="912"/>
          </a:xfrm>
        </p:grpSpPr>
        <p:sp>
          <p:nvSpPr>
            <p:cNvPr id="30"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34"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8</a:t>
              </a:r>
            </a:p>
          </p:txBody>
        </p:sp>
      </p:grpSp>
      <p:grpSp>
        <p:nvGrpSpPr>
          <p:cNvPr id="38" name="Group 28">
            <a:extLst>
              <a:ext uri="{FF2B5EF4-FFF2-40B4-BE49-F238E27FC236}">
                <a16:creationId xmlns:a16="http://schemas.microsoft.com/office/drawing/2014/main" id="{49ED3022-4D5F-4C5C-A4E2-91BA5C24D2F2}"/>
              </a:ext>
            </a:extLst>
          </p:cNvPr>
          <p:cNvGrpSpPr>
            <a:grpSpLocks/>
          </p:cNvGrpSpPr>
          <p:nvPr/>
        </p:nvGrpSpPr>
        <p:grpSpPr bwMode="auto">
          <a:xfrm>
            <a:off x="9323054" y="4294271"/>
            <a:ext cx="1826683" cy="1295400"/>
            <a:chOff x="4574" y="3342"/>
            <a:chExt cx="960" cy="912"/>
          </a:xfrm>
        </p:grpSpPr>
        <p:sp>
          <p:nvSpPr>
            <p:cNvPr id="44"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45"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7</a:t>
              </a:r>
            </a:p>
          </p:txBody>
        </p:sp>
      </p:grpSp>
      <p:grpSp>
        <p:nvGrpSpPr>
          <p:cNvPr id="49" name="Group 31">
            <a:extLst>
              <a:ext uri="{FF2B5EF4-FFF2-40B4-BE49-F238E27FC236}">
                <a16:creationId xmlns:a16="http://schemas.microsoft.com/office/drawing/2014/main" id="{01D531D8-1288-4D57-94E8-A0BB3BD3AA49}"/>
              </a:ext>
            </a:extLst>
          </p:cNvPr>
          <p:cNvGrpSpPr>
            <a:grpSpLocks/>
          </p:cNvGrpSpPr>
          <p:nvPr/>
        </p:nvGrpSpPr>
        <p:grpSpPr bwMode="auto">
          <a:xfrm>
            <a:off x="9312883" y="4287845"/>
            <a:ext cx="1826683" cy="1295400"/>
            <a:chOff x="3813" y="5015"/>
            <a:chExt cx="960" cy="912"/>
          </a:xfrm>
        </p:grpSpPr>
        <p:sp>
          <p:nvSpPr>
            <p:cNvPr id="50"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3"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1"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6</a:t>
              </a:r>
            </a:p>
          </p:txBody>
        </p:sp>
      </p:grpSp>
      <p:grpSp>
        <p:nvGrpSpPr>
          <p:cNvPr id="52" name="Group 34">
            <a:extLst>
              <a:ext uri="{FF2B5EF4-FFF2-40B4-BE49-F238E27FC236}">
                <a16:creationId xmlns:a16="http://schemas.microsoft.com/office/drawing/2014/main" id="{7B75D766-0022-4096-8DDE-E02036F002E9}"/>
              </a:ext>
            </a:extLst>
          </p:cNvPr>
          <p:cNvGrpSpPr>
            <a:grpSpLocks/>
          </p:cNvGrpSpPr>
          <p:nvPr/>
        </p:nvGrpSpPr>
        <p:grpSpPr bwMode="auto">
          <a:xfrm>
            <a:off x="9316780" y="4295862"/>
            <a:ext cx="1826683" cy="1295400"/>
            <a:chOff x="4574" y="3347"/>
            <a:chExt cx="960" cy="912"/>
          </a:xfrm>
        </p:grpSpPr>
        <p:sp>
          <p:nvSpPr>
            <p:cNvPr id="53"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7"/>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4"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  5</a:t>
              </a:r>
            </a:p>
          </p:txBody>
        </p:sp>
      </p:grpSp>
      <p:grpSp>
        <p:nvGrpSpPr>
          <p:cNvPr id="55" name="Group 37">
            <a:extLst>
              <a:ext uri="{FF2B5EF4-FFF2-40B4-BE49-F238E27FC236}">
                <a16:creationId xmlns:a16="http://schemas.microsoft.com/office/drawing/2014/main" id="{7B97C047-C9FA-4313-A5F3-0B56B3DDB80C}"/>
              </a:ext>
            </a:extLst>
          </p:cNvPr>
          <p:cNvGrpSpPr>
            <a:grpSpLocks/>
          </p:cNvGrpSpPr>
          <p:nvPr/>
        </p:nvGrpSpPr>
        <p:grpSpPr bwMode="auto">
          <a:xfrm>
            <a:off x="9317353" y="4292398"/>
            <a:ext cx="1826683" cy="1295400"/>
            <a:chOff x="4574" y="3342"/>
            <a:chExt cx="960" cy="912"/>
          </a:xfrm>
        </p:grpSpPr>
        <p:sp>
          <p:nvSpPr>
            <p:cNvPr id="56"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57"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4</a:t>
              </a:r>
            </a:p>
          </p:txBody>
        </p:sp>
      </p:grpSp>
      <p:grpSp>
        <p:nvGrpSpPr>
          <p:cNvPr id="58" name="Group 40">
            <a:extLst>
              <a:ext uri="{FF2B5EF4-FFF2-40B4-BE49-F238E27FC236}">
                <a16:creationId xmlns:a16="http://schemas.microsoft.com/office/drawing/2014/main" id="{351F7159-F112-46D0-99A6-7D9D9203A6F7}"/>
              </a:ext>
            </a:extLst>
          </p:cNvPr>
          <p:cNvGrpSpPr>
            <a:grpSpLocks/>
          </p:cNvGrpSpPr>
          <p:nvPr/>
        </p:nvGrpSpPr>
        <p:grpSpPr bwMode="auto">
          <a:xfrm>
            <a:off x="9304032" y="4278792"/>
            <a:ext cx="1826683" cy="1295400"/>
            <a:chOff x="4574" y="3342"/>
            <a:chExt cx="960" cy="912"/>
          </a:xfrm>
        </p:grpSpPr>
        <p:sp>
          <p:nvSpPr>
            <p:cNvPr id="59"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0"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5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3</a:t>
              </a:r>
            </a:p>
          </p:txBody>
        </p:sp>
      </p:grpSp>
      <p:grpSp>
        <p:nvGrpSpPr>
          <p:cNvPr id="61" name="Group 43">
            <a:extLst>
              <a:ext uri="{FF2B5EF4-FFF2-40B4-BE49-F238E27FC236}">
                <a16:creationId xmlns:a16="http://schemas.microsoft.com/office/drawing/2014/main" id="{6C0D1D91-D9E8-4250-B4E6-6F1D1EAD82BF}"/>
              </a:ext>
            </a:extLst>
          </p:cNvPr>
          <p:cNvGrpSpPr>
            <a:grpSpLocks/>
          </p:cNvGrpSpPr>
          <p:nvPr/>
        </p:nvGrpSpPr>
        <p:grpSpPr bwMode="auto">
          <a:xfrm>
            <a:off x="9304032" y="4287845"/>
            <a:ext cx="1826683" cy="1295400"/>
            <a:chOff x="4574" y="3342"/>
            <a:chExt cx="960" cy="912"/>
          </a:xfrm>
        </p:grpSpPr>
        <p:sp>
          <p:nvSpPr>
            <p:cNvPr id="62"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3"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22" y="3569"/>
              <a:ext cx="461"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VnTime"/>
                  <a:ea typeface="SimSun" panose="02010600030101010101" pitchFamily="2" charset="-122"/>
                </a:rPr>
                <a:t>2</a:t>
              </a:r>
            </a:p>
          </p:txBody>
        </p:sp>
      </p:grpSp>
      <p:sp>
        <p:nvSpPr>
          <p:cNvPr id="64"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9787342" y="6087739"/>
            <a:ext cx="153716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Time</a:t>
            </a:r>
          </a:p>
        </p:txBody>
      </p:sp>
      <p:grpSp>
        <p:nvGrpSpPr>
          <p:cNvPr id="65" name="Group 40">
            <a:extLst>
              <a:ext uri="{FF2B5EF4-FFF2-40B4-BE49-F238E27FC236}">
                <a16:creationId xmlns:a16="http://schemas.microsoft.com/office/drawing/2014/main" id="{1E2FD997-65F8-455A-B4FE-7FC593618F92}"/>
              </a:ext>
            </a:extLst>
          </p:cNvPr>
          <p:cNvGrpSpPr>
            <a:grpSpLocks/>
          </p:cNvGrpSpPr>
          <p:nvPr/>
        </p:nvGrpSpPr>
        <p:grpSpPr bwMode="auto">
          <a:xfrm>
            <a:off x="9318352" y="4274977"/>
            <a:ext cx="1826683" cy="1295400"/>
            <a:chOff x="4598" y="3348"/>
            <a:chExt cx="960" cy="912"/>
          </a:xfrm>
        </p:grpSpPr>
        <p:sp>
          <p:nvSpPr>
            <p:cNvPr id="66"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98" y="3348"/>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67"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81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1</a:t>
              </a:r>
            </a:p>
          </p:txBody>
        </p:sp>
      </p:grpSp>
      <p:grpSp>
        <p:nvGrpSpPr>
          <p:cNvPr id="68" name="Group 40">
            <a:extLst>
              <a:ext uri="{FF2B5EF4-FFF2-40B4-BE49-F238E27FC236}">
                <a16:creationId xmlns:a16="http://schemas.microsoft.com/office/drawing/2014/main" id="{1E2FD997-65F8-455A-B4FE-7FC593618F92}"/>
              </a:ext>
            </a:extLst>
          </p:cNvPr>
          <p:cNvGrpSpPr>
            <a:grpSpLocks/>
          </p:cNvGrpSpPr>
          <p:nvPr/>
        </p:nvGrpSpPr>
        <p:grpSpPr bwMode="auto">
          <a:xfrm>
            <a:off x="9318486" y="4277268"/>
            <a:ext cx="1826683" cy="1295400"/>
            <a:chOff x="4574" y="3342"/>
            <a:chExt cx="960" cy="912"/>
          </a:xfrm>
        </p:grpSpPr>
        <p:sp>
          <p:nvSpPr>
            <p:cNvPr id="69"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70"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5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600" b="1" dirty="0">
                  <a:solidFill>
                    <a:prstClr val="white"/>
                  </a:solidFill>
                  <a:latin typeface="Times New Roman" panose="02020603050405020304" pitchFamily="18" charset="0"/>
                  <a:ea typeface="SimSun" panose="02010600030101010101" pitchFamily="2" charset="-122"/>
                </a:rPr>
                <a:t>0</a:t>
              </a:r>
            </a:p>
          </p:txBody>
        </p:sp>
      </p:grpSp>
      <p:grpSp>
        <p:nvGrpSpPr>
          <p:cNvPr id="71" name="Group 40">
            <a:extLst>
              <a:ext uri="{FF2B5EF4-FFF2-40B4-BE49-F238E27FC236}">
                <a16:creationId xmlns:a16="http://schemas.microsoft.com/office/drawing/2014/main" id="{1E2FD997-65F8-455A-B4FE-7FC593618F92}"/>
              </a:ext>
            </a:extLst>
          </p:cNvPr>
          <p:cNvGrpSpPr>
            <a:grpSpLocks/>
          </p:cNvGrpSpPr>
          <p:nvPr/>
        </p:nvGrpSpPr>
        <p:grpSpPr bwMode="auto">
          <a:xfrm>
            <a:off x="8786221" y="4304399"/>
            <a:ext cx="2880006" cy="1295400"/>
            <a:chOff x="4555" y="3309"/>
            <a:chExt cx="960" cy="912"/>
          </a:xfrm>
        </p:grpSpPr>
        <p:sp>
          <p:nvSpPr>
            <p:cNvPr id="72"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55" y="3309"/>
              <a:ext cx="960" cy="912"/>
            </a:xfrm>
            <a:prstGeom prst="star16">
              <a:avLst>
                <a:gd name="adj" fmla="val 37500"/>
              </a:avLst>
            </a:prstGeom>
            <a:solidFill>
              <a:schemeClr val="accent2">
                <a:lumMod val="40000"/>
                <a:lumOff val="60000"/>
              </a:schemeClr>
            </a:solidFill>
            <a:ln w="9525">
              <a:solidFill>
                <a:srgbClr val="FF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dirty="0">
                <a:solidFill>
                  <a:prstClr val="black"/>
                </a:solidFill>
                <a:latin typeface="Times New Roman" pitchFamily="18" charset="0"/>
                <a:ea typeface="SimSun" panose="02010600030101010101" pitchFamily="2" charset="-122"/>
              </a:endParaRPr>
            </a:p>
          </p:txBody>
        </p:sp>
        <p:sp>
          <p:nvSpPr>
            <p:cNvPr id="73"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390"/>
            </a:xfrm>
            <a:prstGeom prst="rect">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3000" b="1" dirty="0" err="1">
                  <a:solidFill>
                    <a:srgbClr val="00B0F0"/>
                  </a:solidFill>
                  <a:latin typeface="Times New Roman" panose="02020603050405020304" pitchFamily="18" charset="0"/>
                  <a:ea typeface="SimSun" panose="02010600030101010101" pitchFamily="2" charset="-122"/>
                </a:rPr>
                <a:t>Hết</a:t>
              </a:r>
              <a:r>
                <a:rPr lang="en-US" altLang="en-US" sz="3000" b="1" dirty="0">
                  <a:solidFill>
                    <a:srgbClr val="00B0F0"/>
                  </a:solidFill>
                  <a:latin typeface="Times New Roman" panose="02020603050405020304" pitchFamily="18" charset="0"/>
                  <a:ea typeface="SimSun" panose="02010600030101010101" pitchFamily="2" charset="-122"/>
                </a:rPr>
                <a:t> </a:t>
              </a:r>
              <a:r>
                <a:rPr lang="en-US" altLang="en-US" sz="3000" b="1" dirty="0" err="1">
                  <a:solidFill>
                    <a:srgbClr val="00B0F0"/>
                  </a:solidFill>
                  <a:latin typeface="Times New Roman" panose="02020603050405020304" pitchFamily="18" charset="0"/>
                  <a:ea typeface="SimSun" panose="02010600030101010101" pitchFamily="2" charset="-122"/>
                </a:rPr>
                <a:t>giờ</a:t>
              </a:r>
              <a:endParaRPr lang="en-US" altLang="en-US" sz="3000" b="1" dirty="0">
                <a:solidFill>
                  <a:srgbClr val="00B0F0"/>
                </a:solidFill>
                <a:latin typeface="Times New Roman" panose="02020603050405020304" pitchFamily="18" charset="0"/>
                <a:ea typeface="SimSun" panose="02010600030101010101" pitchFamily="2" charset="-122"/>
              </a:endParaRPr>
            </a:p>
          </p:txBody>
        </p:sp>
      </p:grpSp>
      <p:sp>
        <p:nvSpPr>
          <p:cNvPr id="79" name="Sai 1">
            <a:extLst>
              <a:ext uri="{FF2B5EF4-FFF2-40B4-BE49-F238E27FC236}">
                <a16:creationId xmlns:a16="http://schemas.microsoft.com/office/drawing/2014/main" id="{968F9521-E7E1-4B2B-8621-8FB51539901A}"/>
              </a:ext>
            </a:extLst>
          </p:cNvPr>
          <p:cNvSpPr/>
          <p:nvPr/>
        </p:nvSpPr>
        <p:spPr>
          <a:xfrm>
            <a:off x="3925822" y="3733427"/>
            <a:ext cx="5903806" cy="1108835"/>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vi-VN" sz="2400" dirty="0">
                <a:latin typeface="Times New Roman" panose="02020603050405020304" pitchFamily="18" charset="0"/>
              </a:rPr>
              <a:t>Giúp xử lí các vấn đề môi trường, tạo ra môi trường sống trong lành, thuận tiện cho con người.</a:t>
            </a:r>
            <a:endPar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80" name="Picture 6" descr="Káº¿t quáº£ hÃ¬nh áº£nh cho wrong icon">
            <a:extLst>
              <a:ext uri="{FF2B5EF4-FFF2-40B4-BE49-F238E27FC236}">
                <a16:creationId xmlns:a16="http://schemas.microsoft.com/office/drawing/2014/main" id="{885356AF-F5C0-42B9-A0C0-8088F38AEA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50086" y="3753006"/>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361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180000">
                                      <p:cBhvr>
                                        <p:cTn id="6" dur="500" fill="hold"/>
                                        <p:tgtEl>
                                          <p:spTgt spid="47"/>
                                        </p:tgtEl>
                                        <p:attrNameLst>
                                          <p:attrName>r</p:attrName>
                                        </p:attrNameLst>
                                      </p:cBhvr>
                                    </p:animRot>
                                  </p:childTnLst>
                                </p:cTn>
                              </p:par>
                              <p:par>
                                <p:cTn id="7" presetID="8" presetClass="emph" presetSubtype="0" repeatCount="indefinite" autoRev="1" fill="hold" nodeType="withEffect">
                                  <p:stCondLst>
                                    <p:cond delay="0"/>
                                  </p:stCondLst>
                                  <p:childTnLst>
                                    <p:animRot by="180000">
                                      <p:cBhvr>
                                        <p:cTn id="8" dur="500" fill="hold"/>
                                        <p:tgtEl>
                                          <p:spTgt spid="48"/>
                                        </p:tgtEl>
                                        <p:attrNameLst>
                                          <p:attrName>r</p:attrName>
                                        </p:attrNameLst>
                                      </p:cBhvr>
                                    </p:animRot>
                                  </p:childTnLst>
                                </p:cTn>
                              </p:par>
                              <p:par>
                                <p:cTn id="9" presetID="8" presetClass="emph" presetSubtype="0" repeatCount="indefinite" autoRev="1" fill="hold" nodeType="withEffect">
                                  <p:stCondLst>
                                    <p:cond delay="0"/>
                                  </p:stCondLst>
                                  <p:childTnLst>
                                    <p:animRot by="180000">
                                      <p:cBhvr>
                                        <p:cTn id="10" dur="500" fill="hold"/>
                                        <p:tgtEl>
                                          <p:spTgt spid="46"/>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randombar(horizontal)">
                                      <p:cBhvr>
                                        <p:cTn id="22" dur="500"/>
                                        <p:tgtEl>
                                          <p:spTgt spid="7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par>
                                <p:cTn id="29" presetID="8" presetClass="emph" presetSubtype="0" repeatCount="indefinite" autoRev="1" fill="hold" nodeType="withEffect">
                                  <p:stCondLst>
                                    <p:cond delay="0"/>
                                  </p:stCondLst>
                                  <p:childTnLst>
                                    <p:animRot by="180000">
                                      <p:cBhvr>
                                        <p:cTn id="30" dur="500" fill="hold"/>
                                        <p:tgtEl>
                                          <p:spTgt spid="23"/>
                                        </p:tgtEl>
                                        <p:attrNameLst>
                                          <p:attrName>r</p:attrName>
                                        </p:attrNameLst>
                                      </p:cBhvr>
                                    </p:animRot>
                                  </p:childTnLst>
                                </p:cTn>
                              </p:par>
                              <p:par>
                                <p:cTn id="31" presetID="8" presetClass="emph" presetSubtype="0" repeatCount="indefinite" autoRev="1" fill="hold" nodeType="withEffect">
                                  <p:stCondLst>
                                    <p:cond delay="0"/>
                                  </p:stCondLst>
                                  <p:childTnLst>
                                    <p:animRot by="180000">
                                      <p:cBhvr>
                                        <p:cTn id="32" dur="5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9"/>
                    </p:tgtEl>
                  </p:cond>
                </p:stCondLst>
                <p:endSync evt="end" delay="0">
                  <p:rtn val="all"/>
                </p:endSync>
                <p:childTnLst>
                  <p:par>
                    <p:cTn id="34" fill="hold">
                      <p:stCondLst>
                        <p:cond delay="0"/>
                      </p:stCondLst>
                      <p:childTnLst>
                        <p:par>
                          <p:cTn id="35" fill="hold">
                            <p:stCondLst>
                              <p:cond delay="0"/>
                            </p:stCondLst>
                            <p:childTnLst>
                              <p:par>
                                <p:cTn id="36" presetID="1" presetClass="emph" presetSubtype="2" repeatCount="4000" fill="hold" nodeType="clickEffect">
                                  <p:stCondLst>
                                    <p:cond delay="0"/>
                                  </p:stCondLst>
                                  <p:childTnLst>
                                    <p:animClr clrSpc="rgb" dir="cw">
                                      <p:cBhvr>
                                        <p:cTn id="37" dur="200" fill="hold"/>
                                        <p:tgtEl>
                                          <p:spTgt spid="39"/>
                                        </p:tgtEl>
                                        <p:attrNameLst>
                                          <p:attrName>fillcolor</p:attrName>
                                        </p:attrNameLst>
                                      </p:cBhvr>
                                      <p:to>
                                        <a:srgbClr val="FF7C80"/>
                                      </p:to>
                                    </p:animClr>
                                    <p:set>
                                      <p:cBhvr>
                                        <p:cTn id="38" dur="200" fill="hold"/>
                                        <p:tgtEl>
                                          <p:spTgt spid="39"/>
                                        </p:tgtEl>
                                        <p:attrNameLst>
                                          <p:attrName>fill.type</p:attrName>
                                        </p:attrNameLst>
                                      </p:cBhvr>
                                      <p:to>
                                        <p:strVal val="solid"/>
                                      </p:to>
                                    </p:set>
                                    <p:set>
                                      <p:cBhvr>
                                        <p:cTn id="39" dur="200" fill="hold"/>
                                        <p:tgtEl>
                                          <p:spTgt spid="39"/>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par>
                                <p:cTn id="40" presetID="1"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4000" fill="hold" nodeType="clickEffect">
                                  <p:stCondLst>
                                    <p:cond delay="0"/>
                                  </p:stCondLst>
                                  <p:childTnLst>
                                    <p:animClr clrSpc="rgb" dir="cw">
                                      <p:cBhvr>
                                        <p:cTn id="46" dur="200" fill="hold"/>
                                        <p:tgtEl>
                                          <p:spTgt spid="40"/>
                                        </p:tgtEl>
                                        <p:attrNameLst>
                                          <p:attrName>fillcolor</p:attrName>
                                        </p:attrNameLst>
                                      </p:cBhvr>
                                      <p:to>
                                        <a:srgbClr val="FF7C80"/>
                                      </p:to>
                                    </p:animClr>
                                    <p:set>
                                      <p:cBhvr>
                                        <p:cTn id="47" dur="200" fill="hold"/>
                                        <p:tgtEl>
                                          <p:spTgt spid="40"/>
                                        </p:tgtEl>
                                        <p:attrNameLst>
                                          <p:attrName>fill.type</p:attrName>
                                        </p:attrNameLst>
                                      </p:cBhvr>
                                      <p:to>
                                        <p:strVal val="solid"/>
                                      </p:to>
                                    </p:set>
                                    <p:set>
                                      <p:cBhvr>
                                        <p:cTn id="48" dur="200" fill="hold"/>
                                        <p:tgtEl>
                                          <p:spTgt spid="40"/>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Am-thanh-tra-loi-sai-www_nhacchuongvui_com.wav"/>
                                        </p:tgtEl>
                                      </p:cMediaNode>
                                    </p:audio>
                                  </p:sub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repeatCount="4000" fill="hold" nodeType="clickEffect">
                                  <p:stCondLst>
                                    <p:cond delay="0"/>
                                  </p:stCondLst>
                                  <p:childTnLst>
                                    <p:animClr clrSpc="rgb" dir="cw">
                                      <p:cBhvr>
                                        <p:cTn id="55" dur="200" fill="hold"/>
                                        <p:tgtEl>
                                          <p:spTgt spid="37"/>
                                        </p:tgtEl>
                                        <p:attrNameLst>
                                          <p:attrName>fillcolor</p:attrName>
                                        </p:attrNameLst>
                                      </p:cBhvr>
                                      <p:to>
                                        <a:srgbClr val="00FF00"/>
                                      </p:to>
                                    </p:animClr>
                                    <p:set>
                                      <p:cBhvr>
                                        <p:cTn id="56" dur="200" fill="hold"/>
                                        <p:tgtEl>
                                          <p:spTgt spid="37"/>
                                        </p:tgtEl>
                                        <p:attrNameLst>
                                          <p:attrName>fill.type</p:attrName>
                                        </p:attrNameLst>
                                      </p:cBhvr>
                                      <p:to>
                                        <p:strVal val="solid"/>
                                      </p:to>
                                    </p:set>
                                    <p:set>
                                      <p:cBhvr>
                                        <p:cTn id="57" dur="200" fill="hold"/>
                                        <p:tgtEl>
                                          <p:spTgt spid="37"/>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Am-thanh-tra-loi-dung-www_nhacchuongvui_com.wav"/>
                                        </p:tgtEl>
                                      </p:cMediaNode>
                                    </p:audio>
                                  </p:subTnLst>
                                </p:cTn>
                              </p:par>
                              <p:par>
                                <p:cTn id="58" presetID="1"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Am-thanh-tra-loi-dung-www_nhacchuongvui_com.wav"/>
                                        </p:tgtEl>
                                      </p:cMediaNode>
                                    </p:audio>
                                  </p:subTnLst>
                                </p:cTn>
                              </p:par>
                            </p:childTnLst>
                          </p:cTn>
                        </p:par>
                        <p:par>
                          <p:cTn id="60" fill="hold">
                            <p:stCondLst>
                              <p:cond delay="800"/>
                            </p:stCondLst>
                            <p:childTnLst>
                              <p:par>
                                <p:cTn id="61" presetID="10" presetClass="exit" presetSubtype="0" fill="hold" nodeType="after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childTnLst>
                          </p:cTn>
                        </p:par>
                        <p:par>
                          <p:cTn id="64" fill="hold">
                            <p:stCondLst>
                              <p:cond delay="1300"/>
                            </p:stCondLst>
                            <p:childTnLst>
                              <p:par>
                                <p:cTn id="65" presetID="14" presetClass="exit" presetSubtype="10" fill="hold" grpId="1" nodeType="afterEffect">
                                  <p:stCondLst>
                                    <p:cond delay="0"/>
                                  </p:stCondLst>
                                  <p:childTnLst>
                                    <p:animEffect transition="out" filter="randombar(horizontal)">
                                      <p:cBhvr>
                                        <p:cTn id="66" dur="500"/>
                                        <p:tgtEl>
                                          <p:spTgt spid="39"/>
                                        </p:tgtEl>
                                      </p:cBhvr>
                                    </p:animEffect>
                                    <p:set>
                                      <p:cBhvr>
                                        <p:cTn id="67" dur="1" fill="hold">
                                          <p:stCondLst>
                                            <p:cond delay="499"/>
                                          </p:stCondLst>
                                        </p:cTn>
                                        <p:tgtEl>
                                          <p:spTgt spid="39"/>
                                        </p:tgtEl>
                                        <p:attrNameLst>
                                          <p:attrName>style.visibility</p:attrName>
                                        </p:attrNameLst>
                                      </p:cBhvr>
                                      <p:to>
                                        <p:strVal val="hidden"/>
                                      </p:to>
                                    </p:set>
                                  </p:childTnLst>
                                </p:cTn>
                              </p:par>
                              <p:par>
                                <p:cTn id="68" presetID="14" presetClass="exit" presetSubtype="10" fill="hold" grpId="1" nodeType="withEffect">
                                  <p:stCondLst>
                                    <p:cond delay="0"/>
                                  </p:stCondLst>
                                  <p:childTnLst>
                                    <p:animEffect transition="out" filter="randombar(horizontal)">
                                      <p:cBhvr>
                                        <p:cTn id="69" dur="500"/>
                                        <p:tgtEl>
                                          <p:spTgt spid="37"/>
                                        </p:tgtEl>
                                      </p:cBhvr>
                                    </p:animEffect>
                                    <p:set>
                                      <p:cBhvr>
                                        <p:cTn id="70" dur="1" fill="hold">
                                          <p:stCondLst>
                                            <p:cond delay="499"/>
                                          </p:stCondLst>
                                        </p:cTn>
                                        <p:tgtEl>
                                          <p:spTgt spid="37"/>
                                        </p:tgtEl>
                                        <p:attrNameLst>
                                          <p:attrName>style.visibility</p:attrName>
                                        </p:attrNameLst>
                                      </p:cBhvr>
                                      <p:to>
                                        <p:strVal val="hidden"/>
                                      </p:to>
                                    </p:set>
                                  </p:childTnLst>
                                </p:cTn>
                              </p:par>
                            </p:childTnLst>
                          </p:cTn>
                        </p:par>
                        <p:par>
                          <p:cTn id="71" fill="hold">
                            <p:stCondLst>
                              <p:cond delay="1800"/>
                            </p:stCondLst>
                            <p:childTnLst>
                              <p:par>
                                <p:cTn id="72" presetID="14" presetClass="exit" presetSubtype="10" fill="hold" grpId="1" nodeType="afterEffect">
                                  <p:stCondLst>
                                    <p:cond delay="0"/>
                                  </p:stCondLst>
                                  <p:childTnLst>
                                    <p:animEffect transition="out" filter="randombar(horizontal)">
                                      <p:cBhvr>
                                        <p:cTn id="73" dur="500"/>
                                        <p:tgtEl>
                                          <p:spTgt spid="79"/>
                                        </p:tgtEl>
                                      </p:cBhvr>
                                    </p:animEffect>
                                    <p:set>
                                      <p:cBhvr>
                                        <p:cTn id="74" dur="1" fill="hold">
                                          <p:stCondLst>
                                            <p:cond delay="499"/>
                                          </p:stCondLst>
                                        </p:cTn>
                                        <p:tgtEl>
                                          <p:spTgt spid="79"/>
                                        </p:tgtEl>
                                        <p:attrNameLst>
                                          <p:attrName>style.visibility</p:attrName>
                                        </p:attrNameLst>
                                      </p:cBhvr>
                                      <p:to>
                                        <p:strVal val="hidden"/>
                                      </p:to>
                                    </p:set>
                                  </p:childTnLst>
                                </p:cTn>
                              </p:par>
                              <p:par>
                                <p:cTn id="75" presetID="14" presetClass="exit" presetSubtype="10" fill="hold" grpId="1" nodeType="withEffect">
                                  <p:stCondLst>
                                    <p:cond delay="0"/>
                                  </p:stCondLst>
                                  <p:childTnLst>
                                    <p:animEffect transition="out" filter="randombar(horizontal)">
                                      <p:cBhvr>
                                        <p:cTn id="76" dur="500"/>
                                        <p:tgtEl>
                                          <p:spTgt spid="40"/>
                                        </p:tgtEl>
                                      </p:cBhvr>
                                    </p:animEffect>
                                    <p:set>
                                      <p:cBhvr>
                                        <p:cTn id="77" dur="1" fill="hold">
                                          <p:stCondLst>
                                            <p:cond delay="499"/>
                                          </p:stCondLst>
                                        </p:cTn>
                                        <p:tgtEl>
                                          <p:spTgt spid="40"/>
                                        </p:tgtEl>
                                        <p:attrNameLst>
                                          <p:attrName>style.visibility</p:attrName>
                                        </p:attrNameLst>
                                      </p:cBhvr>
                                      <p:to>
                                        <p:strVal val="hidden"/>
                                      </p:to>
                                    </p:set>
                                  </p:childTnLst>
                                </p:cTn>
                              </p:par>
                              <p:par>
                                <p:cTn id="78" presetID="14" presetClass="exit" presetSubtype="10" fill="hold" grpId="1" nodeType="withEffect">
                                  <p:stCondLst>
                                    <p:cond delay="0"/>
                                  </p:stCondLst>
                                  <p:childTnLst>
                                    <p:animEffect transition="out" filter="randombar(horizontal)">
                                      <p:cBhvr>
                                        <p:cTn id="79" dur="500"/>
                                        <p:tgtEl>
                                          <p:spTgt spid="36"/>
                                        </p:tgtEl>
                                      </p:cBhvr>
                                    </p:animEffect>
                                    <p:set>
                                      <p:cBhvr>
                                        <p:cTn id="80" dur="1" fill="hold">
                                          <p:stCondLst>
                                            <p:cond delay="499"/>
                                          </p:stCondLst>
                                        </p:cTn>
                                        <p:tgtEl>
                                          <p:spTgt spid="36"/>
                                        </p:tgtEl>
                                        <p:attrNameLst>
                                          <p:attrName>style.visibility</p:attrName>
                                        </p:attrNameLst>
                                      </p:cBhvr>
                                      <p:to>
                                        <p:strVal val="hidden"/>
                                      </p:to>
                                    </p:set>
                                  </p:childTnLst>
                                </p:cTn>
                              </p:par>
                              <p:par>
                                <p:cTn id="81" presetID="14" presetClass="exit" presetSubtype="10" fill="hold" grpId="1" nodeType="withEffect">
                                  <p:stCondLst>
                                    <p:cond delay="0"/>
                                  </p:stCondLst>
                                  <p:childTnLst>
                                    <p:animEffect transition="out" filter="randombar(horizontal)">
                                      <p:cBhvr>
                                        <p:cTn id="82" dur="500"/>
                                        <p:tgtEl>
                                          <p:spTgt spid="35"/>
                                        </p:tgtEl>
                                      </p:cBhvr>
                                    </p:animEffect>
                                    <p:set>
                                      <p:cBhvr>
                                        <p:cTn id="83" dur="1" fill="hold">
                                          <p:stCondLst>
                                            <p:cond delay="499"/>
                                          </p:stCondLst>
                                        </p:cTn>
                                        <p:tgtEl>
                                          <p:spTgt spid="35"/>
                                        </p:tgtEl>
                                        <p:attrNameLst>
                                          <p:attrName>style.visibility</p:attrName>
                                        </p:attrNameLst>
                                      </p:cBhvr>
                                      <p:to>
                                        <p:strVal val="hidden"/>
                                      </p:to>
                                    </p:set>
                                  </p:childTnLst>
                                </p:cTn>
                              </p:par>
                              <p:par>
                                <p:cTn id="84" presetID="14" presetClass="exit" presetSubtype="10" fill="hold" nodeType="withEffect">
                                  <p:stCondLst>
                                    <p:cond delay="0"/>
                                  </p:stCondLst>
                                  <p:childTnLst>
                                    <p:animEffect transition="out" filter="randombar(horizontal)">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4" presetClass="exit" presetSubtype="10" fill="hold" nodeType="withEffect">
                                  <p:stCondLst>
                                    <p:cond delay="0"/>
                                  </p:stCondLst>
                                  <p:childTnLst>
                                    <p:animEffect transition="out" filter="randombar(horizontal)">
                                      <p:cBhvr>
                                        <p:cTn id="88" dur="500"/>
                                        <p:tgtEl>
                                          <p:spTgt spid="43"/>
                                        </p:tgtEl>
                                      </p:cBhvr>
                                    </p:animEffect>
                                    <p:set>
                                      <p:cBhvr>
                                        <p:cTn id="89" dur="1" fill="hold">
                                          <p:stCondLst>
                                            <p:cond delay="499"/>
                                          </p:stCondLst>
                                        </p:cTn>
                                        <p:tgtEl>
                                          <p:spTgt spid="43"/>
                                        </p:tgtEl>
                                        <p:attrNameLst>
                                          <p:attrName>style.visibility</p:attrName>
                                        </p:attrNameLst>
                                      </p:cBhvr>
                                      <p:to>
                                        <p:strVal val="hidden"/>
                                      </p:to>
                                    </p:set>
                                  </p:childTnLst>
                                </p:cTn>
                              </p:par>
                              <p:par>
                                <p:cTn id="90" presetID="14" presetClass="exit" presetSubtype="10" fill="hold" nodeType="withEffect">
                                  <p:stCondLst>
                                    <p:cond delay="0"/>
                                  </p:stCondLst>
                                  <p:childTnLst>
                                    <p:animEffect transition="out" filter="randombar(horizontal)">
                                      <p:cBhvr>
                                        <p:cTn id="91" dur="500"/>
                                        <p:tgtEl>
                                          <p:spTgt spid="42"/>
                                        </p:tgtEl>
                                      </p:cBhvr>
                                    </p:animEffect>
                                    <p:set>
                                      <p:cBhvr>
                                        <p:cTn id="92" dur="1" fill="hold">
                                          <p:stCondLst>
                                            <p:cond delay="499"/>
                                          </p:stCondLst>
                                        </p:cTn>
                                        <p:tgtEl>
                                          <p:spTgt spid="42"/>
                                        </p:tgtEl>
                                        <p:attrNameLst>
                                          <p:attrName>style.visibility</p:attrName>
                                        </p:attrNameLst>
                                      </p:cBhvr>
                                      <p:to>
                                        <p:strVal val="hidden"/>
                                      </p:to>
                                    </p:set>
                                  </p:childTnLst>
                                </p:cTn>
                              </p:par>
                            </p:childTnLst>
                          </p:cTn>
                        </p:par>
                        <p:par>
                          <p:cTn id="93" fill="hold">
                            <p:stCondLst>
                              <p:cond delay="2300"/>
                            </p:stCondLst>
                            <p:childTnLst>
                              <p:par>
                                <p:cTn id="94" presetID="35" presetClass="path" presetSubtype="0" fill="hold" nodeType="afterEffect">
                                  <p:stCondLst>
                                    <p:cond delay="0"/>
                                  </p:stCondLst>
                                  <p:childTnLst>
                                    <p:animMotion origin="layout" path="M 0 0 L -1 0 " pathEditMode="relative" rAng="0" ptsTypes="AA">
                                      <p:cBhvr>
                                        <p:cTn id="95" dur="3000" fill="hold"/>
                                        <p:tgtEl>
                                          <p:spTgt spid="31"/>
                                        </p:tgtEl>
                                        <p:attrNameLst>
                                          <p:attrName>ppt_x</p:attrName>
                                          <p:attrName>ppt_y</p:attrName>
                                        </p:attrNameLst>
                                      </p:cBhvr>
                                      <p:rCtr x="-50000" y="0"/>
                                    </p:animMotion>
                                  </p:childTnLst>
                                </p:cTn>
                              </p:par>
                              <p:par>
                                <p:cTn id="96" presetID="35" presetClass="path" presetSubtype="0" fill="hold" nodeType="withEffect">
                                  <p:stCondLst>
                                    <p:cond delay="0"/>
                                  </p:stCondLst>
                                  <p:childTnLst>
                                    <p:animMotion origin="layout" path="M 3.33333E-6 -4.81481E-6 L -1 -4.81481E-6 " pathEditMode="relative" rAng="0" ptsTypes="AA">
                                      <p:cBhvr>
                                        <p:cTn id="97" dur="3000" fill="hold"/>
                                        <p:tgtEl>
                                          <p:spTgt spid="23"/>
                                        </p:tgtEl>
                                        <p:attrNameLst>
                                          <p:attrName>ppt_x</p:attrName>
                                          <p:attrName>ppt_y</p:attrName>
                                        </p:attrNameLst>
                                      </p:cBhvr>
                                      <p:rCtr x="-50000" y="0"/>
                                    </p:animMotion>
                                  </p:childTnLst>
                                </p:cTn>
                              </p:par>
                              <p:par>
                                <p:cTn id="98" presetID="35" presetClass="path" presetSubtype="0" fill="hold" nodeType="withEffect">
                                  <p:stCondLst>
                                    <p:cond delay="0"/>
                                  </p:stCondLst>
                                  <p:childTnLst>
                                    <p:animMotion origin="layout" path="M 1.45833E-6 -2.96296E-6 L -1 -2.96296E-6 " pathEditMode="relative" rAng="0" ptsTypes="AA">
                                      <p:cBhvr>
                                        <p:cTn id="99" dur="3000" fill="hold"/>
                                        <p:tgtEl>
                                          <p:spTgt spid="24"/>
                                        </p:tgtEl>
                                        <p:attrNameLst>
                                          <p:attrName>ppt_x</p:attrName>
                                          <p:attrName>ppt_y</p:attrName>
                                        </p:attrNameLst>
                                      </p:cBhvr>
                                      <p:rCtr x="-50000" y="0"/>
                                    </p:animMotion>
                                  </p:childTnLst>
                                </p:cTn>
                              </p:par>
                            </p:childTnLst>
                          </p:cTn>
                        </p:par>
                        <p:par>
                          <p:cTn id="100" fill="hold">
                            <p:stCondLst>
                              <p:cond delay="5300"/>
                            </p:stCondLst>
                            <p:childTnLst>
                              <p:par>
                                <p:cTn id="101" presetID="10" presetClass="entr" presetSubtype="0" fill="hold"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childTnLst>
                                  <p:subTnLst>
                                    <p:audio>
                                      <p:cMediaNode>
                                        <p:cTn display="0" masterRel="sameClick">
                                          <p:stCondLst>
                                            <p:cond evt="begin" delay="0">
                                              <p:tn val="101"/>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37"/>
                  </p:tgtEl>
                </p:cond>
              </p:nextCondLst>
            </p:seq>
            <p:seq concurrent="1" nextAc="seek">
              <p:cTn id="104" restart="whenNotActive" fill="hold" evtFilter="cancelBubble" nodeType="interactiveSeq">
                <p:stCondLst>
                  <p:cond evt="onClick" delay="0">
                    <p:tgtEl>
                      <p:spTgt spid="64"/>
                    </p:tgtEl>
                  </p:cond>
                </p:stCondLst>
                <p:endSync evt="end" delay="0">
                  <p:rtn val="all"/>
                </p:endSync>
                <p:childTnLst>
                  <p:par>
                    <p:cTn id="105" fill="hold">
                      <p:stCondLst>
                        <p:cond delay="0"/>
                      </p:stCondLst>
                      <p:childTnLst>
                        <p:par>
                          <p:cTn id="106" fill="hold">
                            <p:stCondLst>
                              <p:cond delay="0"/>
                            </p:stCondLst>
                            <p:childTnLst>
                              <p:par>
                                <p:cTn id="107" presetID="1" presetClass="entr" presetSubtype="0" fill="hold" nodeType="afterEffect">
                                  <p:stCondLst>
                                    <p:cond delay="1000"/>
                                  </p:stCondLst>
                                  <p:childTnLst>
                                    <p:set>
                                      <p:cBhvr>
                                        <p:cTn id="10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5" name="beep.wav"/>
                                        </p:tgtEl>
                                      </p:cMediaNode>
                                    </p:audio>
                                  </p:subTnLst>
                                </p:cTn>
                              </p:par>
                            </p:childTnLst>
                          </p:cTn>
                        </p:par>
                        <p:par>
                          <p:cTn id="109" fill="hold">
                            <p:stCondLst>
                              <p:cond delay="1000"/>
                            </p:stCondLst>
                            <p:childTnLst>
                              <p:par>
                                <p:cTn id="110" presetID="1" presetClass="entr" presetSubtype="0" fill="hold" nodeType="afterEffect">
                                  <p:stCondLst>
                                    <p:cond delay="1000"/>
                                  </p:stCondLst>
                                  <p:childTnLst>
                                    <p:set>
                                      <p:cBhvr>
                                        <p:cTn id="111" dur="1" fill="hold">
                                          <p:stCondLst>
                                            <p:cond delay="499"/>
                                          </p:stCondLst>
                                        </p:cTn>
                                        <p:tgtEl>
                                          <p:spTgt spid="26"/>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5" name="beep.wav"/>
                                        </p:tgtEl>
                                      </p:cMediaNode>
                                    </p:audio>
                                  </p:subTnLst>
                                </p:cTn>
                              </p:par>
                            </p:childTnLst>
                          </p:cTn>
                        </p:par>
                        <p:par>
                          <p:cTn id="112" fill="hold">
                            <p:stCondLst>
                              <p:cond delay="2500"/>
                            </p:stCondLst>
                            <p:childTnLst>
                              <p:par>
                                <p:cTn id="113" presetID="1" presetClass="entr" presetSubtype="0" fill="hold" nodeType="afterEffect">
                                  <p:stCondLst>
                                    <p:cond delay="1000"/>
                                  </p:stCondLst>
                                  <p:childTnLst>
                                    <p:set>
                                      <p:cBhvr>
                                        <p:cTn id="114" dur="1" fill="hold">
                                          <p:stCondLst>
                                            <p:cond delay="499"/>
                                          </p:stCondLst>
                                        </p:cTn>
                                        <p:tgtEl>
                                          <p:spTgt spid="29"/>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5" name="beep.wav"/>
                                        </p:tgtEl>
                                      </p:cMediaNode>
                                    </p:audio>
                                  </p:subTnLst>
                                </p:cTn>
                              </p:par>
                            </p:childTnLst>
                          </p:cTn>
                        </p:par>
                        <p:par>
                          <p:cTn id="115" fill="hold">
                            <p:stCondLst>
                              <p:cond delay="4000"/>
                            </p:stCondLst>
                            <p:childTnLst>
                              <p:par>
                                <p:cTn id="116" presetID="1" presetClass="entr" presetSubtype="0" fill="hold" nodeType="afterEffect">
                                  <p:stCondLst>
                                    <p:cond delay="1000"/>
                                  </p:stCondLst>
                                  <p:childTnLst>
                                    <p:set>
                                      <p:cBhvr>
                                        <p:cTn id="117" dur="1" fill="hold">
                                          <p:stCondLst>
                                            <p:cond delay="499"/>
                                          </p:stCondLst>
                                        </p:cTn>
                                        <p:tgtEl>
                                          <p:spTgt spid="38"/>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5" name="beep.wav"/>
                                        </p:tgtEl>
                                      </p:cMediaNode>
                                    </p:audio>
                                  </p:subTnLst>
                                </p:cTn>
                              </p:par>
                            </p:childTnLst>
                          </p:cTn>
                        </p:par>
                        <p:par>
                          <p:cTn id="118" fill="hold">
                            <p:stCondLst>
                              <p:cond delay="5500"/>
                            </p:stCondLst>
                            <p:childTnLst>
                              <p:par>
                                <p:cTn id="119" presetID="1" presetClass="entr" presetSubtype="0" fill="hold" nodeType="afterEffect">
                                  <p:stCondLst>
                                    <p:cond delay="1000"/>
                                  </p:stCondLst>
                                  <p:childTnLst>
                                    <p:set>
                                      <p:cBhvr>
                                        <p:cTn id="120" dur="1" fill="hold">
                                          <p:stCondLst>
                                            <p:cond delay="499"/>
                                          </p:stCondLst>
                                        </p:cTn>
                                        <p:tgtEl>
                                          <p:spTgt spid="49"/>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beep.wav"/>
                                        </p:tgtEl>
                                      </p:cMediaNode>
                                    </p:audio>
                                  </p:subTnLst>
                                </p:cTn>
                              </p:par>
                            </p:childTnLst>
                          </p:cTn>
                        </p:par>
                        <p:par>
                          <p:cTn id="121" fill="hold">
                            <p:stCondLst>
                              <p:cond delay="7000"/>
                            </p:stCondLst>
                            <p:childTnLst>
                              <p:par>
                                <p:cTn id="122" presetID="1" presetClass="entr" presetSubtype="0" fill="hold" nodeType="afterEffect">
                                  <p:stCondLst>
                                    <p:cond delay="1000"/>
                                  </p:stCondLst>
                                  <p:childTnLst>
                                    <p:set>
                                      <p:cBhvr>
                                        <p:cTn id="123" dur="1" fill="hold">
                                          <p:stCondLst>
                                            <p:cond delay="499"/>
                                          </p:stCondLst>
                                        </p:cTn>
                                        <p:tgtEl>
                                          <p:spTgt spid="52"/>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5" name="beep.wav"/>
                                        </p:tgtEl>
                                      </p:cMediaNode>
                                    </p:audio>
                                  </p:subTnLst>
                                </p:cTn>
                              </p:par>
                            </p:childTnLst>
                          </p:cTn>
                        </p:par>
                        <p:par>
                          <p:cTn id="124" fill="hold">
                            <p:stCondLst>
                              <p:cond delay="8500"/>
                            </p:stCondLst>
                            <p:childTnLst>
                              <p:par>
                                <p:cTn id="125" presetID="1" presetClass="entr" presetSubtype="0" fill="hold" nodeType="afterEffect">
                                  <p:stCondLst>
                                    <p:cond delay="1000"/>
                                  </p:stCondLst>
                                  <p:childTnLst>
                                    <p:set>
                                      <p:cBhvr>
                                        <p:cTn id="126" dur="1" fill="hold">
                                          <p:stCondLst>
                                            <p:cond delay="499"/>
                                          </p:stCondLst>
                                        </p:cTn>
                                        <p:tgtEl>
                                          <p:spTgt spid="55"/>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5" name="beep.wav"/>
                                        </p:tgtEl>
                                      </p:cMediaNode>
                                    </p:audio>
                                  </p:subTnLst>
                                </p:cTn>
                              </p:par>
                            </p:childTnLst>
                          </p:cTn>
                        </p:par>
                        <p:par>
                          <p:cTn id="127" fill="hold">
                            <p:stCondLst>
                              <p:cond delay="10000"/>
                            </p:stCondLst>
                            <p:childTnLst>
                              <p:par>
                                <p:cTn id="128" presetID="1" presetClass="entr" presetSubtype="0" fill="hold" nodeType="afterEffect">
                                  <p:stCondLst>
                                    <p:cond delay="1000"/>
                                  </p:stCondLst>
                                  <p:childTnLst>
                                    <p:set>
                                      <p:cBhvr>
                                        <p:cTn id="129" dur="1" fill="hold">
                                          <p:stCondLst>
                                            <p:cond delay="499"/>
                                          </p:stCondLst>
                                        </p:cTn>
                                        <p:tgtEl>
                                          <p:spTgt spid="58"/>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5" name="beep.wav"/>
                                        </p:tgtEl>
                                      </p:cMediaNode>
                                    </p:audio>
                                  </p:subTnLst>
                                </p:cTn>
                              </p:par>
                            </p:childTnLst>
                          </p:cTn>
                        </p:par>
                        <p:par>
                          <p:cTn id="130" fill="hold">
                            <p:stCondLst>
                              <p:cond delay="11500"/>
                            </p:stCondLst>
                            <p:childTnLst>
                              <p:par>
                                <p:cTn id="131" presetID="1" presetClass="entr" presetSubtype="0" fill="hold" nodeType="afterEffect">
                                  <p:stCondLst>
                                    <p:cond delay="1000"/>
                                  </p:stCondLst>
                                  <p:childTnLst>
                                    <p:set>
                                      <p:cBhvr>
                                        <p:cTn id="132" dur="1" fill="hold">
                                          <p:stCondLst>
                                            <p:cond delay="499"/>
                                          </p:stCondLst>
                                        </p:cTn>
                                        <p:tgtEl>
                                          <p:spTgt spid="61"/>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5" name="beep.wav"/>
                                        </p:tgtEl>
                                      </p:cMediaNode>
                                    </p:audio>
                                  </p:subTnLst>
                                </p:cTn>
                              </p:par>
                            </p:childTnLst>
                          </p:cTn>
                        </p:par>
                        <p:par>
                          <p:cTn id="133" fill="hold">
                            <p:stCondLst>
                              <p:cond delay="13000"/>
                            </p:stCondLst>
                            <p:childTnLst>
                              <p:par>
                                <p:cTn id="134" presetID="1" presetClass="entr" presetSubtype="0" fill="hold" nodeType="afterEffect">
                                  <p:stCondLst>
                                    <p:cond delay="1000"/>
                                  </p:stCondLst>
                                  <p:childTnLst>
                                    <p:set>
                                      <p:cBhvr>
                                        <p:cTn id="135" dur="1" fill="hold">
                                          <p:stCondLst>
                                            <p:cond delay="499"/>
                                          </p:stCondLst>
                                        </p:cTn>
                                        <p:tgtEl>
                                          <p:spTgt spid="65"/>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5" name="beep.wav"/>
                                        </p:tgtEl>
                                      </p:cMediaNode>
                                    </p:audio>
                                  </p:subTnLst>
                                </p:cTn>
                              </p:par>
                            </p:childTnLst>
                          </p:cTn>
                        </p:par>
                        <p:par>
                          <p:cTn id="136" fill="hold">
                            <p:stCondLst>
                              <p:cond delay="14500"/>
                            </p:stCondLst>
                            <p:childTnLst>
                              <p:par>
                                <p:cTn id="137" presetID="1" presetClass="entr" presetSubtype="0" fill="hold" nodeType="afterEffect">
                                  <p:stCondLst>
                                    <p:cond delay="1000"/>
                                  </p:stCondLst>
                                  <p:childTnLst>
                                    <p:set>
                                      <p:cBhvr>
                                        <p:cTn id="138" dur="1" fill="hold">
                                          <p:stCondLst>
                                            <p:cond delay="499"/>
                                          </p:stCondLst>
                                        </p:cTn>
                                        <p:tgtEl>
                                          <p:spTgt spid="65"/>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5" name="beep.wav"/>
                                        </p:tgtEl>
                                      </p:cMediaNode>
                                    </p:audio>
                                  </p:subTnLst>
                                </p:cTn>
                              </p:par>
                            </p:childTnLst>
                          </p:cTn>
                        </p:par>
                        <p:par>
                          <p:cTn id="139" fill="hold">
                            <p:stCondLst>
                              <p:cond delay="16000"/>
                            </p:stCondLst>
                            <p:childTnLst>
                              <p:par>
                                <p:cTn id="140" presetID="1" presetClass="entr" presetSubtype="0" fill="hold" nodeType="afterEffect">
                                  <p:stCondLst>
                                    <p:cond delay="1000"/>
                                  </p:stCondLst>
                                  <p:childTnLst>
                                    <p:set>
                                      <p:cBhvr>
                                        <p:cTn id="141" dur="1" fill="hold">
                                          <p:stCondLst>
                                            <p:cond delay="499"/>
                                          </p:stCondLst>
                                        </p:cTn>
                                        <p:tgtEl>
                                          <p:spTgt spid="68"/>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5" name="beep.wav"/>
                                        </p:tgtEl>
                                      </p:cMediaNode>
                                    </p:audio>
                                  </p:subTnLst>
                                </p:cTn>
                              </p:par>
                            </p:childTnLst>
                          </p:cTn>
                        </p:par>
                        <p:par>
                          <p:cTn id="142" fill="hold">
                            <p:stCondLst>
                              <p:cond delay="17500"/>
                            </p:stCondLst>
                            <p:childTnLst>
                              <p:par>
                                <p:cTn id="143" presetID="1" presetClass="entr" presetSubtype="0" fill="hold" nodeType="afterEffect">
                                  <p:stCondLst>
                                    <p:cond delay="1000"/>
                                  </p:stCondLst>
                                  <p:childTnLst>
                                    <p:set>
                                      <p:cBhvr>
                                        <p:cTn id="144" dur="1" fill="hold">
                                          <p:stCondLst>
                                            <p:cond delay="499"/>
                                          </p:stCondLst>
                                        </p:cTn>
                                        <p:tgtEl>
                                          <p:spTgt spid="68"/>
                                        </p:tgtEl>
                                        <p:attrNameLst>
                                          <p:attrName>style.visibility</p:attrName>
                                        </p:attrNameLst>
                                      </p:cBhvr>
                                      <p:to>
                                        <p:strVal val="visible"/>
                                      </p:to>
                                    </p:set>
                                  </p:childTnLst>
                                </p:cTn>
                              </p:par>
                            </p:childTnLst>
                          </p:cTn>
                        </p:par>
                        <p:par>
                          <p:cTn id="145" fill="hold">
                            <p:stCondLst>
                              <p:cond delay="19000"/>
                            </p:stCondLst>
                            <p:childTnLst>
                              <p:par>
                                <p:cTn id="146" presetID="1" presetClass="entr" presetSubtype="0" fill="hold" nodeType="afterEffect">
                                  <p:stCondLst>
                                    <p:cond delay="500"/>
                                  </p:stCondLst>
                                  <p:childTnLst>
                                    <p:set>
                                      <p:cBhvr>
                                        <p:cTn id="147" dur="1" fill="hold">
                                          <p:stCondLst>
                                            <p:cond delay="499"/>
                                          </p:stCondLst>
                                        </p:cTn>
                                        <p:tgtEl>
                                          <p:spTgt spid="71"/>
                                        </p:tgtEl>
                                        <p:attrNameLst>
                                          <p:attrName>style.visibility</p:attrName>
                                        </p:attrNameLst>
                                      </p:cBhvr>
                                      <p:to>
                                        <p:strVal val="visible"/>
                                      </p:to>
                                    </p:set>
                                  </p:childTnLst>
                                </p:cTn>
                              </p:par>
                            </p:childTnLst>
                          </p:cTn>
                        </p:par>
                        <p:par>
                          <p:cTn id="148" fill="hold">
                            <p:stCondLst>
                              <p:cond delay="20000"/>
                            </p:stCondLst>
                            <p:childTnLst>
                              <p:par>
                                <p:cTn id="149" presetID="1" presetClass="entr" presetSubtype="0" fill="hold" nodeType="afterEffect">
                                  <p:stCondLst>
                                    <p:cond delay="0"/>
                                  </p:stCondLst>
                                  <p:childTnLst>
                                    <p:set>
                                      <p:cBhvr>
                                        <p:cTn id="150" dur="1" fill="hold">
                                          <p:stCondLst>
                                            <p:cond delay="499"/>
                                          </p:stCondLst>
                                        </p:cTn>
                                        <p:tgtEl>
                                          <p:spTgt spid="71"/>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6" name="8. Ket thuc cau hoi.wav"/>
                                        </p:tgtEl>
                                      </p:cMediaNode>
                                    </p:audio>
                                  </p:subTnLst>
                                </p:cTn>
                              </p:par>
                            </p:childTnLst>
                          </p:cTn>
                        </p:par>
                      </p:childTnLst>
                    </p:cTn>
                  </p:par>
                </p:childTnLst>
              </p:cTn>
              <p:nextCondLst>
                <p:cond evt="onClick" delay="0">
                  <p:tgtEl>
                    <p:spTgt spid="64"/>
                  </p:tgtEl>
                </p:cond>
              </p:nextCondLst>
            </p:seq>
            <p:seq concurrent="1" nextAc="seek">
              <p:cTn id="151" restart="whenNotActive" fill="hold" evtFilter="cancelBubble" nodeType="interactiveSeq">
                <p:stCondLst>
                  <p:cond evt="onClick" delay="0">
                    <p:tgtEl>
                      <p:spTgt spid="79"/>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4000" fill="hold" nodeType="clickEffect">
                                  <p:stCondLst>
                                    <p:cond delay="0"/>
                                  </p:stCondLst>
                                  <p:childTnLst>
                                    <p:animClr clrSpc="rgb" dir="cw">
                                      <p:cBhvr>
                                        <p:cTn id="155" dur="200" fill="hold"/>
                                        <p:tgtEl>
                                          <p:spTgt spid="79"/>
                                        </p:tgtEl>
                                        <p:attrNameLst>
                                          <p:attrName>fillcolor</p:attrName>
                                        </p:attrNameLst>
                                      </p:cBhvr>
                                      <p:to>
                                        <a:srgbClr val="FF7C80"/>
                                      </p:to>
                                    </p:animClr>
                                    <p:set>
                                      <p:cBhvr>
                                        <p:cTn id="156" dur="200" fill="hold"/>
                                        <p:tgtEl>
                                          <p:spTgt spid="79"/>
                                        </p:tgtEl>
                                        <p:attrNameLst>
                                          <p:attrName>fill.type</p:attrName>
                                        </p:attrNameLst>
                                      </p:cBhvr>
                                      <p:to>
                                        <p:strVal val="solid"/>
                                      </p:to>
                                    </p:set>
                                    <p:set>
                                      <p:cBhvr>
                                        <p:cTn id="157" dur="200" fill="hold"/>
                                        <p:tgtEl>
                                          <p:spTgt spid="79"/>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2" name="Am-thanh-tra-loi-sai-www_nhacchuongvui_com.wav"/>
                                        </p:tgtEl>
                                      </p:cMediaNode>
                                    </p:audio>
                                  </p:subTnLst>
                                </p:cTn>
                              </p:par>
                            </p:childTnLst>
                          </p:cTn>
                        </p:par>
                      </p:childTnLst>
                    </p:cTn>
                  </p:par>
                  <p:par>
                    <p:cTn id="158" fill="hold">
                      <p:stCondLst>
                        <p:cond delay="indefinite"/>
                      </p:stCondLst>
                      <p:childTnLst>
                        <p:par>
                          <p:cTn id="159" fill="hold">
                            <p:stCondLst>
                              <p:cond delay="0"/>
                            </p:stCondLst>
                            <p:childTnLst>
                              <p:par>
                                <p:cTn id="160" presetID="1" presetClass="entr" presetSubtype="0" fill="hold" nodeType="clickEffect">
                                  <p:stCondLst>
                                    <p:cond delay="0"/>
                                  </p:stCondLst>
                                  <p:childTnLst>
                                    <p:set>
                                      <p:cBhvr>
                                        <p:cTn id="16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childTnLst>
        </p:cTn>
      </p:par>
    </p:tnLst>
    <p:bldLst>
      <p:bldP spid="35" grpId="0" animBg="1"/>
      <p:bldP spid="35" grpId="1" animBg="1"/>
      <p:bldP spid="36" grpId="0"/>
      <p:bldP spid="36" grpId="1"/>
      <p:bldP spid="37" grpId="0" animBg="1"/>
      <p:bldP spid="37" grpId="1" animBg="1"/>
      <p:bldP spid="39" grpId="0" animBg="1"/>
      <p:bldP spid="39" grpId="1" animBg="1"/>
      <p:bldP spid="40" grpId="0" animBg="1"/>
      <p:bldP spid="40" grpId="1" animBg="1"/>
      <p:bldP spid="79" grpId="0" animBg="1"/>
      <p:bldP spid="79" grpId="1"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srcRect l="1069" t="2602" r="448" b="5138"/>
          <a:stretch/>
        </p:blipFill>
        <p:spPr>
          <a:xfrm>
            <a:off x="-1" y="0"/>
            <a:ext cx="12192001" cy="6858000"/>
          </a:xfrm>
          <a:prstGeom prst="rect">
            <a:avLst/>
          </a:prstGeom>
        </p:spPr>
      </p:pic>
      <p:pic>
        <p:nvPicPr>
          <p:cNvPr id="3" name="图片 2"/>
          <p:cNvPicPr>
            <a:picLocks noChangeAspect="1"/>
          </p:cNvPicPr>
          <p:nvPr/>
        </p:nvPicPr>
        <p:blipFill>
          <a:blip r:embed="rId4"/>
          <a:stretch>
            <a:fillRect/>
          </a:stretch>
        </p:blipFill>
        <p:spPr>
          <a:xfrm>
            <a:off x="8875406" y="469084"/>
            <a:ext cx="3525249" cy="1484315"/>
          </a:xfrm>
          <a:prstGeom prst="rect">
            <a:avLst/>
          </a:prstGeom>
        </p:spPr>
      </p:pic>
      <p:pic>
        <p:nvPicPr>
          <p:cNvPr id="5" name="图片 4"/>
          <p:cNvPicPr>
            <a:picLocks noChangeAspect="1"/>
          </p:cNvPicPr>
          <p:nvPr/>
        </p:nvPicPr>
        <p:blipFill>
          <a:blip r:embed="rId5"/>
          <a:stretch>
            <a:fillRect/>
          </a:stretch>
        </p:blipFill>
        <p:spPr>
          <a:xfrm>
            <a:off x="6891571" y="3674657"/>
            <a:ext cx="3901133" cy="3153128"/>
          </a:xfrm>
          <a:prstGeom prst="rect">
            <a:avLst/>
          </a:prstGeom>
        </p:spPr>
      </p:pic>
      <p:pic>
        <p:nvPicPr>
          <p:cNvPr id="6" name="图片 5"/>
          <p:cNvPicPr>
            <a:picLocks noChangeAspect="1"/>
          </p:cNvPicPr>
          <p:nvPr/>
        </p:nvPicPr>
        <p:blipFill>
          <a:blip r:embed="rId6"/>
          <a:stretch>
            <a:fillRect/>
          </a:stretch>
        </p:blipFill>
        <p:spPr>
          <a:xfrm>
            <a:off x="0" y="272124"/>
            <a:ext cx="3075000" cy="3030000"/>
          </a:xfrm>
          <a:prstGeom prst="rect">
            <a:avLst/>
          </a:prstGeom>
        </p:spPr>
      </p:pic>
      <p:grpSp>
        <p:nvGrpSpPr>
          <p:cNvPr id="7" name="组合 6"/>
          <p:cNvGrpSpPr/>
          <p:nvPr/>
        </p:nvGrpSpPr>
        <p:grpSpPr>
          <a:xfrm>
            <a:off x="3382400" y="272124"/>
            <a:ext cx="8434282" cy="4665827"/>
            <a:chOff x="-6300496" y="5642681"/>
            <a:chExt cx="23412450" cy="11961811"/>
          </a:xfrm>
        </p:grpSpPr>
        <p:grpSp>
          <p:nvGrpSpPr>
            <p:cNvPr id="8" name="组合 7"/>
            <p:cNvGrpSpPr/>
            <p:nvPr/>
          </p:nvGrpSpPr>
          <p:grpSpPr>
            <a:xfrm>
              <a:off x="-6300496" y="5642681"/>
              <a:ext cx="23412450" cy="11961811"/>
              <a:chOff x="2619060" y="-3486152"/>
              <a:chExt cx="23412450" cy="11961811"/>
            </a:xfrm>
          </p:grpSpPr>
          <p:sp>
            <p:nvSpPr>
              <p:cNvPr id="10"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dirty="0">
                  <a:solidFill>
                    <a:srgbClr val="1D9BB8"/>
                  </a:solidFill>
                  <a:latin typeface="Times New Roman" pitchFamily="18" charset="0"/>
                </a:endParaRPr>
              </a:p>
            </p:txBody>
          </p:sp>
          <p:sp>
            <p:nvSpPr>
              <p:cNvPr id="11"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dirty="0">
                  <a:solidFill>
                    <a:srgbClr val="1D9BB8"/>
                  </a:solidFill>
                  <a:latin typeface="Times New Roman" pitchFamily="18" charset="0"/>
                </a:endParaRPr>
              </a:p>
            </p:txBody>
          </p:sp>
        </p:grpSp>
        <p:pic>
          <p:nvPicPr>
            <p:cNvPr id="9" name="图片 8"/>
            <p:cNvPicPr>
              <a:picLocks noChangeAspect="1"/>
            </p:cNvPicPr>
            <p:nvPr/>
          </p:nvPicPr>
          <p:blipFill>
            <a:blip r:embed="rId7"/>
            <a:stretch>
              <a:fillRect/>
            </a:stretch>
          </p:blipFill>
          <p:spPr>
            <a:xfrm>
              <a:off x="-5737225" y="6362278"/>
              <a:ext cx="22275002" cy="10586251"/>
            </a:xfrm>
            <a:prstGeom prst="rect">
              <a:avLst/>
            </a:prstGeom>
          </p:spPr>
        </p:pic>
      </p:grpSp>
      <p:pic>
        <p:nvPicPr>
          <p:cNvPr id="20" name="图片 19"/>
          <p:cNvPicPr>
            <a:picLocks noChangeAspect="1"/>
          </p:cNvPicPr>
          <p:nvPr/>
        </p:nvPicPr>
        <p:blipFill>
          <a:blip r:embed="rId8"/>
          <a:stretch>
            <a:fillRect/>
          </a:stretch>
        </p:blipFill>
        <p:spPr>
          <a:xfrm>
            <a:off x="730004" y="2100105"/>
            <a:ext cx="3500165" cy="4578595"/>
          </a:xfrm>
          <a:prstGeom prst="rect">
            <a:avLst/>
          </a:prstGeom>
        </p:spPr>
      </p:pic>
      <p:pic>
        <p:nvPicPr>
          <p:cNvPr id="21" name="Picture 20">
            <a:extLst>
              <a:ext uri="{FF2B5EF4-FFF2-40B4-BE49-F238E27FC236}">
                <a16:creationId xmlns:a16="http://schemas.microsoft.com/office/drawing/2014/main" id="{C72A0E9E-5164-4BF0-BBCC-8D4794AD3632}"/>
              </a:ext>
            </a:extLst>
          </p:cNvPr>
          <p:cNvPicPr>
            <a:picLocks noChangeAspect="1"/>
          </p:cNvPicPr>
          <p:nvPr/>
        </p:nvPicPr>
        <p:blipFill>
          <a:blip r:embed="rId9"/>
          <a:stretch>
            <a:fillRect/>
          </a:stretch>
        </p:blipFill>
        <p:spPr>
          <a:xfrm>
            <a:off x="4301083" y="2056809"/>
            <a:ext cx="6913463" cy="2103302"/>
          </a:xfrm>
          <a:prstGeom prst="rect">
            <a:avLst/>
          </a:prstGeom>
        </p:spPr>
      </p:pic>
    </p:spTree>
    <p:extLst>
      <p:ext uri="{BB962C8B-B14F-4D97-AF65-F5344CB8AC3E}">
        <p14:creationId xmlns:p14="http://schemas.microsoft.com/office/powerpoint/2010/main" val="307294719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0" presetClass="path" presetSubtype="0" accel="50000" decel="50000" fill="hold" nodeType="withEffect">
                                  <p:stCondLst>
                                    <p:cond delay="0"/>
                                  </p:stCondLst>
                                  <p:childTnLst>
                                    <p:animMotion origin="layout" path="M 0.44861 0.14815 L 0.44861 0.14846 C 0.44757 0.12654 0.44775 0.10494 0.44584 0.08395 C 0.44532 0.07901 0.44306 0.07531 0.44167 0.07161 C 0.43802 0.06204 0.4283 0.03549 0.42223 0.02469 C 0.41146 0.00556 0.41094 0.00803 0.39861 -0.00741 C 0.37796 -0.03333 0.39757 -0.01327 0.37361 -0.0321 C 0.35973 -0.04321 0.35261 -0.05463 0.33611 -0.06173 L 0.31389 -0.0716 C 0.31007 -0.07346 0.30643 -0.07593 0.30278 -0.07654 C 0.29289 -0.0787 0.28855 -0.07932 0.27917 -0.08148 L 0.26945 -0.08395 L 0.22917 -0.08148 C 0.2125 -0.07716 0.20816 -0.06697 0.19584 -0.05432 C 0.19306 -0.05185 0.19011 -0.05 0.1875 -0.04691 C 0.17049 -0.02963 0.18855 -0.04444 0.16806 -0.02716 C 0.16476 -0.02469 0.16146 -0.02253 0.15834 -0.01975 C 0.14809 -0.01142 0.1474 -0.00926 0.1375 -0.00247 C 0.13334 -7.40741E-7 0.129 0.00216 0.125 0.00494 C 0.12118 0.0071 0.11754 0.01019 0.11389 0.01235 C 0.10973 0.0142 0.10539 0.01512 0.10139 0.01728 C 0.06042 0.03766 0.08212 0.03117 0.05973 0.03704 C 0.04584 0.03519 0.0316 0.03642 0.01806 0.0321 C 0.01372 0.03056 0.00695 0.01975 0.00695 0.02006 C 0.00556 0.01636 0.00382 0.01327 0.00278 0.00988 C -0.00156 -0.00339 0.00348 0.00617 -3.61111E-6 -7.40741E-7 " pathEditMode="relative" rAng="0" ptsTypes="AAAAAAAAAAAAAAAAAAAAAAAAAA">
                                      <p:cBhvr>
                                        <p:cTn id="9" dur="2000" fill="hold"/>
                                        <p:tgtEl>
                                          <p:spTgt spid="5"/>
                                        </p:tgtEl>
                                        <p:attrNameLst>
                                          <p:attrName>ppt_x</p:attrName>
                                          <p:attrName>ppt_y</p:attrName>
                                        </p:attrNameLst>
                                      </p:cBhvr>
                                      <p:rCtr x="-22431" y="-11605"/>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667002" y="400694"/>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PHÒNG GIÁO DỤC VÀ </a:t>
            </a:r>
            <a:r>
              <a:rPr lang="en-US" sz="2800" dirty="0" err="1">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8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dirty="0" err="1">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TẠO</a:t>
            </a:r>
            <a:endParaRPr kumimoji="0" lang="en-US" sz="2800" i="0" u="none" strike="noStrike" kern="1200" cap="none" spc="0" normalizeH="0" baseline="0" noProof="0" dirty="0">
              <a:ln>
                <a:noFill/>
              </a:ln>
              <a:solidFill>
                <a:srgbClr val="0000CC"/>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83820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err="1">
                <a:solidFill>
                  <a:srgbClr val="0000CC"/>
                </a:solidFill>
                <a:latin typeface="Times New Roman" panose="02020603050405020304" pitchFamily="18" charset="0"/>
                <a:cs typeface="Times New Roman" panose="02020603050405020304" pitchFamily="18" charset="0"/>
              </a:rPr>
              <a:t>TRƯỜNG</a:t>
            </a:r>
            <a:r>
              <a:rPr lang="en-US" altLang="en-US" sz="2800" b="1" dirty="0">
                <a:solidFill>
                  <a:srgbClr val="0000CC"/>
                </a:solidFill>
                <a:latin typeface="Times New Roman" panose="02020603050405020304" pitchFamily="18" charset="0"/>
                <a:cs typeface="Times New Roman" panose="02020603050405020304" pitchFamily="18" charset="0"/>
              </a:rPr>
              <a:t> TH</a:t>
            </a: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CÔNG NGHỆ LỚP 5</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7"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2"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2024 - 2025</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5533529" y="1354975"/>
            <a:ext cx="2209800"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93310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15585"/>
            <a:ext cx="8001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ngày</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2024</a:t>
            </a:r>
            <a:endParaRPr kumimoji="0" lang="en-US" sz="280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581400" y="838805"/>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u="sng" dirty="0" err="1">
                <a:latin typeface="Times New Roman" panose="02020603050405020304" pitchFamily="18" charset="0"/>
                <a:cs typeface="Times New Roman" panose="02020603050405020304" pitchFamily="18" charset="0"/>
              </a:rPr>
              <a:t>Công</a:t>
            </a:r>
            <a:r>
              <a:rPr lang="en-US" altLang="en-US" sz="2800" u="sng" dirty="0">
                <a:latin typeface="Times New Roman" panose="02020603050405020304" pitchFamily="18" charset="0"/>
                <a:cs typeface="Times New Roman" panose="02020603050405020304" pitchFamily="18" charset="0"/>
              </a:rPr>
              <a:t> </a:t>
            </a:r>
            <a:r>
              <a:rPr lang="en-US" altLang="en-US" sz="2800" u="sng" dirty="0" err="1">
                <a:latin typeface="Times New Roman" panose="02020603050405020304" pitchFamily="18" charset="0"/>
                <a:cs typeface="Times New Roman" panose="02020603050405020304" pitchFamily="18" charset="0"/>
              </a:rPr>
              <a:t>nghệ</a:t>
            </a:r>
            <a:r>
              <a:rPr lang="en-US" altLang="en-US" sz="2800" u="sng" dirty="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257300" y="2587236"/>
            <a:ext cx="10477500" cy="1446550"/>
          </a:xfrm>
          <a:prstGeom prst="rect">
            <a:avLst/>
          </a:prstGeom>
          <a:noFill/>
        </p:spPr>
        <p:txBody>
          <a:bodyPr wrap="square">
            <a:spAutoFit/>
          </a:bodyPr>
          <a:lstStyle/>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PHẦN I: CÔNG NGHỆ VÀ ĐỜI SỐNG</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914400" y="3733802"/>
            <a:ext cx="1074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u="sng" dirty="0">
                <a:solidFill>
                  <a:srgbClr val="0000CC"/>
                </a:solidFill>
                <a:latin typeface="Times New Roman" panose="02020603050405020304" pitchFamily="18" charset="0"/>
                <a:cs typeface="Times New Roman" panose="02020603050405020304" pitchFamily="18" charset="0"/>
              </a:rPr>
              <a:t>BÀI</a:t>
            </a:r>
            <a:r>
              <a:rPr lang="vi-VN" altLang="en-US" sz="4000" b="1" u="sng" dirty="0">
                <a:solidFill>
                  <a:srgbClr val="0000CC"/>
                </a:solidFill>
                <a:latin typeface="Times New Roman" panose="02020603050405020304" pitchFamily="18" charset="0"/>
                <a:cs typeface="Times New Roman" panose="02020603050405020304" pitchFamily="18" charset="0"/>
              </a:rPr>
              <a:t> </a:t>
            </a:r>
            <a:r>
              <a:rPr lang="en-US" altLang="en-US" sz="4000" b="1" u="sng" dirty="0">
                <a:solidFill>
                  <a:srgbClr val="0000CC"/>
                </a:solidFill>
                <a:latin typeface="Times New Roman" panose="02020603050405020304" pitchFamily="18" charset="0"/>
                <a:cs typeface="Times New Roman" panose="02020603050405020304" pitchFamily="18" charset="0"/>
              </a:rPr>
              <a:t>1</a:t>
            </a:r>
            <a:r>
              <a:rPr lang="vi-VN" altLang="en-US" sz="4000" b="1" dirty="0">
                <a:solidFill>
                  <a:srgbClr val="0000CC"/>
                </a:solidFill>
                <a:latin typeface="Times New Roman" panose="02020603050405020304" pitchFamily="18" charset="0"/>
                <a:cs typeface="Times New Roman" panose="02020603050405020304" pitchFamily="18" charset="0"/>
              </a:rPr>
              <a:t>:</a:t>
            </a:r>
            <a:r>
              <a:rPr lang="en-US" altLang="en-US" sz="4000" b="1" dirty="0">
                <a:solidFill>
                  <a:srgbClr val="0000CC"/>
                </a:solidFill>
                <a:latin typeface="Times New Roman" panose="02020603050405020304" pitchFamily="18" charset="0"/>
                <a:cs typeface="Times New Roman" panose="02020603050405020304" pitchFamily="18" charset="0"/>
              </a:rPr>
              <a:t> VAI TRÒ CỦA CÔNG NGHỆ (TIẾT 2)</a:t>
            </a:r>
            <a:endParaRPr lang="en-US" altLang="en-US" sz="4800"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5876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p:cNvGrpSpPr>
          <p:nvPr/>
        </p:nvGrpSpPr>
        <p:grpSpPr bwMode="auto">
          <a:xfrm>
            <a:off x="-3662364" y="-17463"/>
            <a:ext cx="6635753"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dirty="0">
                <a:latin typeface="Times New Roman" pitchFamily="18" charset="0"/>
              </a:endParaRPr>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dirty="0">
                <a:latin typeface="Times New Roman" pitchFamily="18" charset="0"/>
              </a:endParaRPr>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dirty="0">
                <a:latin typeface="Times New Roman" pitchFamily="18" charset="0"/>
              </a:endParaRPr>
            </a:p>
          </p:txBody>
        </p:sp>
      </p:grpSp>
      <p:sp>
        <p:nvSpPr>
          <p:cNvPr id="18" name="TextBox 17"/>
          <p:cNvSpPr txBox="1">
            <a:spLocks noChangeArrowheads="1"/>
          </p:cNvSpPr>
          <p:nvPr/>
        </p:nvSpPr>
        <p:spPr bwMode="auto">
          <a:xfrm>
            <a:off x="-487363" y="332036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6" name="Group 5"/>
          <p:cNvGrpSpPr/>
          <p:nvPr/>
        </p:nvGrpSpPr>
        <p:grpSpPr>
          <a:xfrm>
            <a:off x="2741459" y="2340854"/>
            <a:ext cx="9220200" cy="1364233"/>
            <a:chOff x="2895601" y="3055367"/>
            <a:chExt cx="9220200" cy="1364233"/>
          </a:xfrm>
        </p:grpSpPr>
        <p:sp>
          <p:nvSpPr>
            <p:cNvPr id="19" name="Oval 18"/>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48" name="Chevron 47"/>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49"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sp>
        <p:nvSpPr>
          <p:cNvPr id="2"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2476500" y="1103297"/>
            <a:ext cx="960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VAI TRÒ CỦA CÔNG NGHỆ</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(TIẾT 2)</a:t>
            </a:r>
            <a:endParaRPr lang="en-US" altLang="en-US" sz="2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CC873B5-5CCD-2C4C-F00E-192DFF407078}"/>
              </a:ext>
            </a:extLst>
          </p:cNvPr>
          <p:cNvSpPr txBox="1"/>
          <p:nvPr/>
        </p:nvSpPr>
        <p:spPr>
          <a:xfrm>
            <a:off x="3276600" y="76200"/>
            <a:ext cx="8001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ngày</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2024</a:t>
            </a:r>
            <a:endParaRPr kumimoji="0" lang="en-US" sz="280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9">
            <a:extLst>
              <a:ext uri="{FF2B5EF4-FFF2-40B4-BE49-F238E27FC236}">
                <a16:creationId xmlns:a16="http://schemas.microsoft.com/office/drawing/2014/main" id="{AB2B02D3-7DEA-1506-CF20-EC2D68FA8432}"/>
              </a:ext>
            </a:extLst>
          </p:cNvPr>
          <p:cNvSpPr txBox="1">
            <a:spLocks noChangeArrowheads="1"/>
          </p:cNvSpPr>
          <p:nvPr/>
        </p:nvSpPr>
        <p:spPr bwMode="auto">
          <a:xfrm>
            <a:off x="4038600" y="543580"/>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u="sng" dirty="0" err="1">
                <a:latin typeface="Times New Roman" panose="02020603050405020304" pitchFamily="18" charset="0"/>
                <a:cs typeface="Times New Roman" panose="02020603050405020304" pitchFamily="18" charset="0"/>
              </a:rPr>
              <a:t>Công</a:t>
            </a:r>
            <a:r>
              <a:rPr lang="en-US" altLang="en-US" sz="2800" u="sng" dirty="0">
                <a:latin typeface="Times New Roman" panose="02020603050405020304" pitchFamily="18" charset="0"/>
                <a:cs typeface="Times New Roman" panose="02020603050405020304" pitchFamily="18" charset="0"/>
              </a:rPr>
              <a:t> </a:t>
            </a:r>
            <a:r>
              <a:rPr lang="en-US" altLang="en-US" sz="2800" u="sng" dirty="0" err="1">
                <a:latin typeface="Times New Roman" panose="02020603050405020304" pitchFamily="18" charset="0"/>
                <a:cs typeface="Times New Roman" panose="02020603050405020304" pitchFamily="18" charset="0"/>
              </a:rPr>
              <a:t>nghệ</a:t>
            </a:r>
            <a:r>
              <a:rPr lang="en-US" altLang="en-US" sz="2800" u="sng"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55B8DA7B-D710-41B0-E62A-166F60A110B2}"/>
              </a:ext>
            </a:extLst>
          </p:cNvPr>
          <p:cNvSpPr txBox="1"/>
          <p:nvPr/>
        </p:nvSpPr>
        <p:spPr>
          <a:xfrm>
            <a:off x="4058478" y="2526223"/>
            <a:ext cx="7558085" cy="954107"/>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a:t>
            </a:r>
          </a:p>
        </p:txBody>
      </p:sp>
      <p:grpSp>
        <p:nvGrpSpPr>
          <p:cNvPr id="24" name="Group 23"/>
          <p:cNvGrpSpPr/>
          <p:nvPr/>
        </p:nvGrpSpPr>
        <p:grpSpPr>
          <a:xfrm>
            <a:off x="2514600" y="3901183"/>
            <a:ext cx="9220200" cy="1364233"/>
            <a:chOff x="2895601" y="3055367"/>
            <a:chExt cx="9220200" cy="1364233"/>
          </a:xfrm>
        </p:grpSpPr>
        <p:sp>
          <p:nvSpPr>
            <p:cNvPr id="25" name="Oval 24"/>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6" name="Chevron 25"/>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7"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55B8DA7B-D710-41B0-E62A-166F60A110B2}"/>
              </a:ext>
            </a:extLst>
          </p:cNvPr>
          <p:cNvSpPr txBox="1"/>
          <p:nvPr/>
        </p:nvSpPr>
        <p:spPr>
          <a:xfrm>
            <a:off x="3852401" y="4097279"/>
            <a:ext cx="7558085" cy="954107"/>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nghệ</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634705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42"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42"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5"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p:cNvGrpSpPr>
            <a:grpSpLocks/>
          </p:cNvGrpSpPr>
          <p:nvPr/>
        </p:nvGrpSpPr>
        <p:grpSpPr bwMode="auto">
          <a:xfrm>
            <a:off x="-3662364" y="-17463"/>
            <a:ext cx="6635753"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dirty="0">
                <a:latin typeface="Times New Roman" pitchFamily="18" charset="0"/>
              </a:endParaRPr>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dirty="0">
                <a:latin typeface="Times New Roman" pitchFamily="18" charset="0"/>
              </a:endParaRPr>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dirty="0">
                <a:latin typeface="Times New Roman" pitchFamily="18" charset="0"/>
              </a:endParaRPr>
            </a:p>
          </p:txBody>
        </p:sp>
      </p:grpSp>
      <p:sp>
        <p:nvSpPr>
          <p:cNvPr id="18" name="TextBox 17"/>
          <p:cNvSpPr txBox="1">
            <a:spLocks noChangeArrowheads="1"/>
          </p:cNvSpPr>
          <p:nvPr/>
        </p:nvSpPr>
        <p:spPr bwMode="auto">
          <a:xfrm>
            <a:off x="-487363" y="332036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6" name="Group 5"/>
          <p:cNvGrpSpPr/>
          <p:nvPr/>
        </p:nvGrpSpPr>
        <p:grpSpPr>
          <a:xfrm>
            <a:off x="2741459" y="2340854"/>
            <a:ext cx="9220200" cy="1364233"/>
            <a:chOff x="2895601" y="3055367"/>
            <a:chExt cx="9220200" cy="1364233"/>
          </a:xfrm>
        </p:grpSpPr>
        <p:sp>
          <p:nvSpPr>
            <p:cNvPr id="19" name="Oval 18"/>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48" name="Chevron 47"/>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49"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sp>
        <p:nvSpPr>
          <p:cNvPr id="2"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2476500" y="1103297"/>
            <a:ext cx="960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VAI TRÒ CỦA CÔNG NGHỆ</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(TIẾT 1)</a:t>
            </a:r>
            <a:endParaRPr lang="en-US" altLang="en-US" sz="2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CC873B5-5CCD-2C4C-F00E-192DFF407078}"/>
              </a:ext>
            </a:extLst>
          </p:cNvPr>
          <p:cNvSpPr txBox="1"/>
          <p:nvPr/>
        </p:nvSpPr>
        <p:spPr>
          <a:xfrm>
            <a:off x="3276600" y="76200"/>
            <a:ext cx="8001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ngày</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2024</a:t>
            </a:r>
            <a:endParaRPr kumimoji="0" lang="en-US" sz="280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9">
            <a:extLst>
              <a:ext uri="{FF2B5EF4-FFF2-40B4-BE49-F238E27FC236}">
                <a16:creationId xmlns:a16="http://schemas.microsoft.com/office/drawing/2014/main" id="{AB2B02D3-7DEA-1506-CF20-EC2D68FA8432}"/>
              </a:ext>
            </a:extLst>
          </p:cNvPr>
          <p:cNvSpPr txBox="1">
            <a:spLocks noChangeArrowheads="1"/>
          </p:cNvSpPr>
          <p:nvPr/>
        </p:nvSpPr>
        <p:spPr bwMode="auto">
          <a:xfrm>
            <a:off x="4038600" y="543580"/>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u="sng" dirty="0" err="1">
                <a:latin typeface="Times New Roman" panose="02020603050405020304" pitchFamily="18" charset="0"/>
                <a:cs typeface="Times New Roman" panose="02020603050405020304" pitchFamily="18" charset="0"/>
              </a:rPr>
              <a:t>Công</a:t>
            </a:r>
            <a:r>
              <a:rPr lang="en-US" altLang="en-US" sz="2800" u="sng" dirty="0">
                <a:latin typeface="Times New Roman" panose="02020603050405020304" pitchFamily="18" charset="0"/>
                <a:cs typeface="Times New Roman" panose="02020603050405020304" pitchFamily="18" charset="0"/>
              </a:rPr>
              <a:t> </a:t>
            </a:r>
            <a:r>
              <a:rPr lang="en-US" altLang="en-US" sz="2800" u="sng" dirty="0" err="1">
                <a:latin typeface="Times New Roman" panose="02020603050405020304" pitchFamily="18" charset="0"/>
                <a:cs typeface="Times New Roman" panose="02020603050405020304" pitchFamily="18" charset="0"/>
              </a:rPr>
              <a:t>nghệ</a:t>
            </a:r>
            <a:r>
              <a:rPr lang="en-US" altLang="en-US" sz="2800" u="sng"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55B8DA7B-D710-41B0-E62A-166F60A110B2}"/>
              </a:ext>
            </a:extLst>
          </p:cNvPr>
          <p:cNvSpPr txBox="1"/>
          <p:nvPr/>
        </p:nvSpPr>
        <p:spPr>
          <a:xfrm>
            <a:off x="4058478" y="2526223"/>
            <a:ext cx="7558085" cy="954107"/>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a:t>
            </a:r>
          </a:p>
        </p:txBody>
      </p:sp>
      <p:grpSp>
        <p:nvGrpSpPr>
          <p:cNvPr id="24" name="Group 23"/>
          <p:cNvGrpSpPr/>
          <p:nvPr/>
        </p:nvGrpSpPr>
        <p:grpSpPr>
          <a:xfrm>
            <a:off x="2514600" y="3901183"/>
            <a:ext cx="9220200" cy="1364233"/>
            <a:chOff x="2895601" y="3055367"/>
            <a:chExt cx="9220200" cy="1364233"/>
          </a:xfrm>
        </p:grpSpPr>
        <p:sp>
          <p:nvSpPr>
            <p:cNvPr id="25" name="Oval 24"/>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6" name="Chevron 25"/>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7"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55B8DA7B-D710-41B0-E62A-166F60A110B2}"/>
              </a:ext>
            </a:extLst>
          </p:cNvPr>
          <p:cNvSpPr txBox="1"/>
          <p:nvPr/>
        </p:nvSpPr>
        <p:spPr>
          <a:xfrm>
            <a:off x="3852401" y="4097279"/>
            <a:ext cx="7558085" cy="954107"/>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nghệ</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317829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42"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42"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5"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a:srcRect l="1069" t="2602" r="448" b="5138"/>
          <a:stretch/>
        </p:blipFill>
        <p:spPr>
          <a:xfrm>
            <a:off x="-1" y="0"/>
            <a:ext cx="12192001" cy="6858000"/>
          </a:xfrm>
          <a:prstGeom prst="rect">
            <a:avLst/>
          </a:prstGeom>
        </p:spPr>
      </p:pic>
      <p:pic>
        <p:nvPicPr>
          <p:cNvPr id="3" name="图片 2"/>
          <p:cNvPicPr>
            <a:picLocks noChangeAspect="1"/>
          </p:cNvPicPr>
          <p:nvPr/>
        </p:nvPicPr>
        <p:blipFill>
          <a:blip r:embed="rId5"/>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347244" y="5437905"/>
            <a:ext cx="623568" cy="623568"/>
          </a:xfrm>
          <a:prstGeom prst="rect">
            <a:avLst/>
          </a:prstGeom>
        </p:spPr>
      </p:pic>
      <p:pic>
        <p:nvPicPr>
          <p:cNvPr id="5" name="图片 4"/>
          <p:cNvPicPr>
            <a:picLocks noChangeAspect="1"/>
          </p:cNvPicPr>
          <p:nvPr/>
        </p:nvPicPr>
        <p:blipFill>
          <a:blip r:embed="rId7"/>
          <a:stretch>
            <a:fillRect/>
          </a:stretch>
        </p:blipFill>
        <p:spPr>
          <a:xfrm>
            <a:off x="-832153" y="4228215"/>
            <a:ext cx="13279964" cy="1990844"/>
          </a:xfrm>
          <a:prstGeom prst="rect">
            <a:avLst/>
          </a:prstGeom>
        </p:spPr>
      </p:pic>
      <p:pic>
        <p:nvPicPr>
          <p:cNvPr id="6" name="图片 5"/>
          <p:cNvPicPr>
            <a:picLocks noChangeAspect="1"/>
          </p:cNvPicPr>
          <p:nvPr/>
        </p:nvPicPr>
        <p:blipFill>
          <a:blip r:embed="rId8"/>
          <a:stretch>
            <a:fillRect/>
          </a:stretch>
        </p:blipFill>
        <p:spPr>
          <a:xfrm>
            <a:off x="-581574" y="5124418"/>
            <a:ext cx="13107348" cy="1852751"/>
          </a:xfrm>
          <a:prstGeom prst="rect">
            <a:avLst/>
          </a:prstGeom>
        </p:spPr>
      </p:pic>
      <p:pic>
        <p:nvPicPr>
          <p:cNvPr id="7" name="图片 6"/>
          <p:cNvPicPr>
            <a:picLocks noChangeAspect="1"/>
          </p:cNvPicPr>
          <p:nvPr/>
        </p:nvPicPr>
        <p:blipFill>
          <a:blip r:embed="rId9"/>
          <a:stretch>
            <a:fillRect/>
          </a:stretch>
        </p:blipFill>
        <p:spPr>
          <a:xfrm>
            <a:off x="2150307" y="3674657"/>
            <a:ext cx="3901133" cy="3153128"/>
          </a:xfrm>
          <a:prstGeom prst="rect">
            <a:avLst/>
          </a:prstGeom>
        </p:spPr>
      </p:pic>
      <p:pic>
        <p:nvPicPr>
          <p:cNvPr id="8" name="图片 7"/>
          <p:cNvPicPr>
            <a:picLocks noChangeAspect="1"/>
          </p:cNvPicPr>
          <p:nvPr/>
        </p:nvPicPr>
        <p:blipFill>
          <a:blip r:embed="rId10"/>
          <a:stretch>
            <a:fillRect/>
          </a:stretch>
        </p:blipFill>
        <p:spPr>
          <a:xfrm>
            <a:off x="0" y="272124"/>
            <a:ext cx="3075000" cy="3030000"/>
          </a:xfrm>
          <a:prstGeom prst="rect">
            <a:avLst/>
          </a:prstGeom>
        </p:spPr>
      </p:pic>
      <p:grpSp>
        <p:nvGrpSpPr>
          <p:cNvPr id="9" name="组合 8"/>
          <p:cNvGrpSpPr/>
          <p:nvPr/>
        </p:nvGrpSpPr>
        <p:grpSpPr>
          <a:xfrm>
            <a:off x="4398219" y="736402"/>
            <a:ext cx="6586223" cy="3365012"/>
            <a:chOff x="-6300496" y="5642681"/>
            <a:chExt cx="23412450" cy="11961811"/>
          </a:xfrm>
        </p:grpSpPr>
        <p:grpSp>
          <p:nvGrpSpPr>
            <p:cNvPr id="10" name="组合 9"/>
            <p:cNvGrpSpPr/>
            <p:nvPr/>
          </p:nvGrpSpPr>
          <p:grpSpPr>
            <a:xfrm>
              <a:off x="-6300496" y="5642681"/>
              <a:ext cx="23412450" cy="11961811"/>
              <a:chOff x="2619060" y="-3486152"/>
              <a:chExt cx="23412450" cy="11961811"/>
            </a:xfrm>
          </p:grpSpPr>
          <p:sp>
            <p:nvSpPr>
              <p:cNvPr id="1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a:solidFill>
                    <a:srgbClr val="1D9BB8"/>
                  </a:solidFill>
                  <a:latin typeface="Lato Light"/>
                </a:endParaRPr>
              </a:p>
            </p:txBody>
          </p:sp>
          <p:sp>
            <p:nvSpPr>
              <p:cNvPr id="1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a:solidFill>
                    <a:srgbClr val="1D9BB8"/>
                  </a:solidFill>
                  <a:latin typeface="Lato Light"/>
                </a:endParaRPr>
              </a:p>
            </p:txBody>
          </p:sp>
        </p:grpSp>
        <p:pic>
          <p:nvPicPr>
            <p:cNvPr id="11" name="图片 10"/>
            <p:cNvPicPr>
              <a:picLocks noChangeAspect="1"/>
            </p:cNvPicPr>
            <p:nvPr/>
          </p:nvPicPr>
          <p:blipFill>
            <a:blip r:embed="rId11"/>
            <a:stretch>
              <a:fillRect/>
            </a:stretch>
          </p:blipFill>
          <p:spPr>
            <a:xfrm>
              <a:off x="-5737225" y="6362278"/>
              <a:ext cx="22275002" cy="10586251"/>
            </a:xfrm>
            <a:prstGeom prst="rect">
              <a:avLst/>
            </a:prstGeom>
          </p:spPr>
        </p:pic>
      </p:grpSp>
      <p:pic>
        <p:nvPicPr>
          <p:cNvPr id="14"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64244" y="-368534"/>
            <a:ext cx="1283567" cy="1206153"/>
          </a:xfrm>
          <a:prstGeom prst="rect">
            <a:avLst/>
          </a:prstGeom>
        </p:spPr>
      </p:pic>
      <p:pic>
        <p:nvPicPr>
          <p:cNvPr id="15" name="图片 19"/>
          <p:cNvPicPr>
            <a:picLocks noChangeAspect="1"/>
          </p:cNvPicPr>
          <p:nvPr/>
        </p:nvPicPr>
        <p:blipFill>
          <a:blip r:embed="rId13"/>
          <a:stretch>
            <a:fillRect/>
          </a:stretch>
        </p:blipFill>
        <p:spPr>
          <a:xfrm>
            <a:off x="4003666" y="1377670"/>
            <a:ext cx="1796529" cy="861493"/>
          </a:xfrm>
          <a:prstGeom prst="rect">
            <a:avLst/>
          </a:prstGeom>
        </p:spPr>
      </p:pic>
      <p:pic>
        <p:nvPicPr>
          <p:cNvPr id="16" name="图片 20"/>
          <p:cNvPicPr>
            <a:picLocks noChangeAspect="1"/>
          </p:cNvPicPr>
          <p:nvPr/>
        </p:nvPicPr>
        <p:blipFill rotWithShape="1">
          <a:blip r:embed="rId14" cstate="print">
            <a:extLst>
              <a:ext uri="{28A0092B-C50C-407E-A947-70E740481C1C}">
                <a14:useLocalDpi xmlns:a14="http://schemas.microsoft.com/office/drawing/2010/main" val="0"/>
              </a:ext>
            </a:extLst>
          </a:blip>
          <a:srcRect l="21788" t="37309" r="28936" b="20270"/>
          <a:stretch/>
        </p:blipFill>
        <p:spPr>
          <a:xfrm>
            <a:off x="8404346" y="3130377"/>
            <a:ext cx="1434748" cy="1235127"/>
          </a:xfrm>
          <a:prstGeom prst="rect">
            <a:avLst/>
          </a:prstGeom>
        </p:spPr>
      </p:pic>
      <p:pic>
        <p:nvPicPr>
          <p:cNvPr id="17" name="图片 22"/>
          <p:cNvPicPr>
            <a:picLocks noChangeAspect="1"/>
          </p:cNvPicPr>
          <p:nvPr/>
        </p:nvPicPr>
        <p:blipFill rotWithShape="1">
          <a:blip r:embed="rId15"/>
          <a:srcRect b="57274"/>
          <a:stretch/>
        </p:blipFill>
        <p:spPr>
          <a:xfrm>
            <a:off x="-118672" y="6061472"/>
            <a:ext cx="12566483" cy="796528"/>
          </a:xfrm>
          <a:prstGeom prst="rect">
            <a:avLst/>
          </a:prstGeom>
        </p:spPr>
      </p:pic>
      <p:pic>
        <p:nvPicPr>
          <p:cNvPr id="18" name="Picture 17">
            <a:extLst>
              <a:ext uri="{FF2B5EF4-FFF2-40B4-BE49-F238E27FC236}">
                <a16:creationId xmlns:a16="http://schemas.microsoft.com/office/drawing/2014/main" id="{0C0F37DC-E822-47E3-A498-F552CD34EB6F}"/>
              </a:ext>
            </a:extLst>
          </p:cNvPr>
          <p:cNvPicPr>
            <a:picLocks noChangeAspect="1"/>
          </p:cNvPicPr>
          <p:nvPr/>
        </p:nvPicPr>
        <p:blipFill>
          <a:blip r:embed="rId16"/>
          <a:stretch>
            <a:fillRect/>
          </a:stretch>
        </p:blipFill>
        <p:spPr>
          <a:xfrm>
            <a:off x="4904881" y="1856084"/>
            <a:ext cx="5883150" cy="1926503"/>
          </a:xfrm>
          <a:prstGeom prst="rect">
            <a:avLst/>
          </a:prstGeom>
        </p:spPr>
      </p:pic>
    </p:spTree>
    <p:extLst>
      <p:ext uri="{BB962C8B-B14F-4D97-AF65-F5344CB8AC3E}">
        <p14:creationId xmlns:p14="http://schemas.microsoft.com/office/powerpoint/2010/main" val="381070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78178 0.12685 L 0.78178 0.12716 C 0.77987 0.1071 0.78021 0.08735 0.77691 0.06852 C 0.77587 0.06389 0.77205 0.06049 0.76962 0.0571 C 0.7632 0.04846 0.74636 0.02438 0.73577 0.01451 C 0.71702 -0.00278 0.71598 -0.00062 0.69462 -0.01451 C 0.65851 -0.03827 0.69271 -0.01975 0.65105 -0.03704 C 0.62674 -0.04722 0.61441 -0.05741 0.5856 -0.06389 L 0.54688 -0.07284 C 0.54028 -0.07469 0.53386 -0.07685 0.52761 -0.07747 C 0.51025 -0.07932 0.50278 -0.07994 0.48646 -0.08179 L 0.46945 -0.08395 L 0.39931 -0.08179 C 0.37032 -0.07809 0.36268 -0.06883 0.34115 -0.0571 C 0.33629 -0.05494 0.33125 -0.05339 0.32674 -0.05031 C 0.29705 -0.03488 0.32848 -0.04815 0.29271 -0.03241 C 0.28698 -0.03025 0.28125 -0.02839 0.27587 -0.02593 C 0.25799 -0.01821 0.25678 -0.01636 0.23959 -0.01018 C 0.2323 -0.00772 0.22466 -0.00586 0.21771 -0.00339 C 0.21112 -0.00154 0.20469 0.00154 0.19844 0.0034 C 0.19115 0.00494 0.18351 0.00586 0.17657 0.00772 C 0.10521 0.02624 0.14306 0.02037 0.104 0.02593 C 0.07987 0.02407 0.05504 0.02531 0.03143 0.0213 C 0.02379 0.02006 0.01198 0.01019 0.01198 0.01049 C 0.00955 0.0071 0.0066 0.00432 0.00469 0.00124 C -0.00277 -0.0108 0.00591 -0.00216 -4.72222E-6 -0.00772 " pathEditMode="relative" rAng="0" ptsTypes="AAAAAAAAAAAAAAAAAAAAAAAAAA">
                                      <p:cBhvr>
                                        <p:cTn id="10" dur="2000" fill="hold"/>
                                        <p:tgtEl>
                                          <p:spTgt spid="7"/>
                                        </p:tgtEl>
                                        <p:attrNameLst>
                                          <p:attrName>ppt_x</p:attrName>
                                          <p:attrName>ppt_y</p:attrName>
                                        </p:attrNameLst>
                                      </p:cBhvr>
                                      <p:rCtr x="-39097" y="-10525"/>
                                    </p:animMotion>
                                  </p:childTnLst>
                                </p:cTn>
                              </p:par>
                            </p:childTnLst>
                          </p:cTn>
                        </p:par>
                        <p:par>
                          <p:cTn id="11" fill="hold">
                            <p:stCondLst>
                              <p:cond delay="250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p:tgtEl>
                                          <p:spTgt spid="15"/>
                                        </p:tgtEl>
                                        <p:attrNameLst>
                                          <p:attrName>ppt_x</p:attrName>
                                        </p:attrNameLst>
                                      </p:cBhvr>
                                      <p:tavLst>
                                        <p:tav tm="0">
                                          <p:val>
                                            <p:strVal val="#ppt_x-#ppt_w*1.125000"/>
                                          </p:val>
                                        </p:tav>
                                        <p:tav tm="100000">
                                          <p:val>
                                            <p:strVal val="#ppt_x"/>
                                          </p:val>
                                        </p:tav>
                                      </p:tavLst>
                                    </p:anim>
                                    <p:animEffect transition="in" filter="wipe(right)">
                                      <p:cBhvr>
                                        <p:cTn id="21" dur="500"/>
                                        <p:tgtEl>
                                          <p:spTgt spid="15"/>
                                        </p:tgtEl>
                                      </p:cBhvr>
                                    </p:animEffect>
                                  </p:childTnLst>
                                </p:cTn>
                              </p:par>
                            </p:childTnLst>
                          </p:cTn>
                        </p:par>
                        <p:par>
                          <p:cTn id="22" fill="hold">
                            <p:stCondLst>
                              <p:cond delay="35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4500"/>
                            </p:stCondLst>
                            <p:childTnLst>
                              <p:par>
                                <p:cTn id="35" presetID="8" presetClass="emph" presetSubtype="0" fill="hold" nodeType="afterEffect">
                                  <p:stCondLst>
                                    <p:cond delay="0"/>
                                  </p:stCondLst>
                                  <p:childTnLst>
                                    <p:animRot by="21600000">
                                      <p:cBhvr>
                                        <p:cTn id="36" dur="2000" fill="hold"/>
                                        <p:tgtEl>
                                          <p:spTgt spid="14"/>
                                        </p:tgtEl>
                                        <p:attrNameLst>
                                          <p:attrName>r</p:attrName>
                                        </p:attrNameLst>
                                      </p:cBhvr>
                                    </p:animRot>
                                  </p:childTnLst>
                                </p:cTn>
                              </p:par>
                            </p:childTnLst>
                          </p:cTn>
                        </p:par>
                        <p:par>
                          <p:cTn id="37" fill="hold">
                            <p:stCondLst>
                              <p:cond delay="6500"/>
                            </p:stCondLst>
                            <p:childTnLst>
                              <p:par>
                                <p:cTn id="38" presetID="10"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par>
                          <p:cTn id="41" fill="hold">
                            <p:stCondLst>
                              <p:cond delay="7000"/>
                            </p:stCondLst>
                            <p:childTnLst>
                              <p:par>
                                <p:cTn id="42" presetID="0" presetClass="path" presetSubtype="0" accel="50000" decel="50000" fill="hold" nodeType="afterEffect">
                                  <p:stCondLst>
                                    <p:cond delay="0"/>
                                  </p:stCondLst>
                                  <p:childTnLst>
                                    <p:animMotion origin="layout" path="M 0.34045 0.57284 L 0.34045 0.57315 C 0.33923 0.55772 0.33732 0.52284 0.33472 0.50618 C 0.33142 0.48334 0.32673 0.46513 0.32083 0.44445 C 0.31788 0.43334 0.31475 0.42254 0.31111 0.41235 C 0.30503 0.39445 0.30052 0.37408 0.29166 0.3605 L 0.26666 0.32099 C 0.2625 0.3142 0.25816 0.30803 0.25416 0.30124 L 0.24166 0.27902 C 0.24027 0.28056 0.23836 0.28118 0.2375 0.28396 C 0.23593 0.28982 0.23593 0.29723 0.23472 0.30371 C 0.23333 0.31112 0.23211 0.31852 0.23055 0.32593 C 0.22829 0.33673 0.22048 0.36636 0.21805 0.37284 C 0.21718 0.37531 0.21614 0.37747 0.21527 0.38025 C 0.21354 0.38673 0.21371 0.39291 0.2125 0.4 C 0.2118 0.40402 0.21076 0.40803 0.20972 0.41235 C 0.20486 0.39908 0.20659 0.40618 0.20555 0.38272 C 0.20451 0.35803 0.20399 0.33303 0.20277 0.30865 C 0.20243 0.29908 0.20086 0.26019 0.2 0.24939 C 0.19965 0.24291 0.19826 0.23334 0.19722 0.22717 C 0.19531 0.23766 0.19322 0.24815 0.19166 0.25926 C 0.19062 0.26729 0.19045 0.27593 0.18888 0.28396 C 0.1875 0.29167 0.18507 0.29846 0.18333 0.30618 C 0.17986 0.32223 0.17951 0.33056 0.175 0.34568 C 0.17291 0.35278 0.16822 0.36328 0.16527 0.37038 C 0.1651 0.37161 0.16336 0.38612 0.15972 0.38272 C 0.15694 0.37963 0.15607 0.37284 0.15416 0.36791 C 0.15243 0.35062 0.15104 0.33303 0.14861 0.31605 C 0.14774 0.30926 0.1467 0.30278 0.14583 0.2963 C 0.14531 0.29044 0.14496 0.28457 0.14444 0.27902 C 0.1434 0.26698 0.14357 0.26852 0.14166 0.25926 C 0.13993 0.27439 0.14045 0.27192 0.1375 0.28889 C 0.13663 0.29383 0.13593 0.29877 0.13472 0.30371 C 0.13402 0.3071 0.13281 0.31019 0.13194 0.31359 C 0.13142 0.31575 0.13107 0.31821 0.13055 0.32099 C 0.13003 0.32408 0.13003 0.32747 0.12916 0.33087 C 0.12534 0.3463 0.12604 0.33951 0.12083 0.35062 C 0.1151 0.36297 0.12152 0.35371 0.11388 0.36297 C 0.09687 0.33241 0.11597 0.3713 0.10138 0.29383 C 0.09652 0.26698 0.09496 0.26173 0.09166 0.23457 C 0.08958 0.21729 0.08732 0.2 0.08611 0.18272 C 0.08437 0.15772 0.08541 0.16945 0.08333 0.14815 C 0.07465 0.18396 0.08281 0.14599 0.07777 0.18519 C 0.07638 0.19661 0.07343 0.20772 0.07222 0.21976 C 0.07187 0.2247 0.0717 0.22963 0.07083 0.23457 C 0.07031 0.23735 0.06892 0.2392 0.06805 0.24198 C 0.06718 0.24538 0.06579 0.25587 0.06527 0.25926 C 0.0625 0.2534 0.05885 0.24846 0.05694 0.24198 C 0.05503 0.23519 0.05503 0.22717 0.05416 0.21976 C 0.05121 0.19383 0.05191 0.2 0.05 0.17778 C 0.04913 0.18087 0.04791 0.18396 0.04722 0.18766 C 0.04652 0.19229 0.04635 0.19754 0.04583 0.20247 C 0.04496 0.21019 0.04444 0.21266 0.04305 0.21976 C 0.04132 0.21544 0.03888 0.21204 0.0375 0.20741 C 0.0309 0.18488 0.02899 0.16019 0.02638 0.13581 C 0.02465 0.11852 0.02361 0.10062 0.02083 0.08396 C 0.01753 0.06328 0.01892 0.07223 0.01666 0.05679 C 0.01632 0.06173 0.01597 0.06667 0.01527 0.07161 C 0.01493 0.07408 0.01406 0.07624 0.01388 0.07902 C 0.01319 0.08859 0.01302 0.09877 0.0125 0.10865 C 0.00572 0.09229 0.00937 0.10433 0.00694 0.07902 C 0.00625 0.07068 0.0052 0.06235 0.00416 0.05433 C 0.00243 0.04013 0.00052 0.03612 4.44444E-6 0.02223 C -0.00018 0.01482 4.44444E-6 0.00741 4.44444E-6 -4.81481E-6 " pathEditMode="relative" rAng="0" ptsTypes="AAAAAAAAAAAAAAAAAAAAAAAAAAAAAAAAAAAAAAAAAAAAAAAAAAAAAAAAAAAAAAAA">
                                      <p:cBhvr>
                                        <p:cTn id="43" dur="2000" fill="hold"/>
                                        <p:tgtEl>
                                          <p:spTgt spid="16"/>
                                        </p:tgtEl>
                                        <p:attrNameLst>
                                          <p:attrName>ppt_x</p:attrName>
                                          <p:attrName>ppt_y</p:attrName>
                                        </p:attrNameLst>
                                      </p:cBhvr>
                                      <p:rCtr x="-17031" y="-28642"/>
                                    </p:animMotion>
                                  </p:childTnLst>
                                </p:cTn>
                              </p:par>
                            </p:childTnLst>
                          </p:cTn>
                        </p:par>
                        <p:par>
                          <p:cTn id="44" fill="hold">
                            <p:stCondLst>
                              <p:cond delay="9000"/>
                            </p:stCondLst>
                            <p:childTnLst>
                              <p:par>
                                <p:cTn id="45" presetID="10" presetClass="entr" presetSubtype="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par>
                          <p:cTn id="48" fill="hold">
                            <p:stCondLst>
                              <p:cond delay="9500"/>
                            </p:stCondLst>
                            <p:childTnLst>
                              <p:par>
                                <p:cTn id="49" presetID="16" presetClass="entr" presetSubtype="21"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52" repeatCount="indefinite" fill="hold" display="0">
                  <p:stCondLst>
                    <p:cond delay="indefinite"/>
                  </p:st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1">
            <a:extLst>
              <a:ext uri="{FF2B5EF4-FFF2-40B4-BE49-F238E27FC236}">
                <a16:creationId xmlns:a16="http://schemas.microsoft.com/office/drawing/2014/main" id="{2BE746F2-0A69-7FBA-9307-BE194CC6AE96}"/>
              </a:ext>
            </a:extLst>
          </p:cNvPr>
          <p:cNvGrpSpPr/>
          <p:nvPr/>
        </p:nvGrpSpPr>
        <p:grpSpPr>
          <a:xfrm>
            <a:off x="2514600" y="207190"/>
            <a:ext cx="6408040" cy="1414419"/>
            <a:chOff x="0" y="0"/>
            <a:chExt cx="2047836" cy="1876268"/>
          </a:xfrm>
        </p:grpSpPr>
        <p:sp>
          <p:nvSpPr>
            <p:cNvPr id="6" name="Freeform 12">
              <a:extLst>
                <a:ext uri="{FF2B5EF4-FFF2-40B4-BE49-F238E27FC236}">
                  <a16:creationId xmlns:a16="http://schemas.microsoft.com/office/drawing/2014/main" id="{48F85439-C6F8-4C8E-D4C6-A1947081089A}"/>
                </a:ext>
              </a:extLst>
            </p:cNvPr>
            <p:cNvSpPr/>
            <p:nvPr/>
          </p:nvSpPr>
          <p:spPr>
            <a:xfrm>
              <a:off x="92710" y="106680"/>
              <a:ext cx="1943696" cy="1756888"/>
            </a:xfrm>
            <a:custGeom>
              <a:avLst/>
              <a:gdLst/>
              <a:ahLst/>
              <a:cxnLst/>
              <a:rect l="l" t="t" r="r" b="b"/>
              <a:pathLst>
                <a:path w="1943696" h="1756888">
                  <a:moveTo>
                    <a:pt x="1917026" y="1567658"/>
                  </a:moveTo>
                  <a:cubicBezTo>
                    <a:pt x="1917026" y="1655288"/>
                    <a:pt x="1840826" y="1726408"/>
                    <a:pt x="1759546" y="1726408"/>
                  </a:cubicBezTo>
                  <a:lnTo>
                    <a:pt x="66040" y="1726408"/>
                  </a:lnTo>
                  <a:cubicBezTo>
                    <a:pt x="43180" y="1726408"/>
                    <a:pt x="20320" y="1721328"/>
                    <a:pt x="0" y="1712438"/>
                  </a:cubicBezTo>
                  <a:cubicBezTo>
                    <a:pt x="26670" y="1740378"/>
                    <a:pt x="63500" y="1756888"/>
                    <a:pt x="106515" y="1756888"/>
                  </a:cubicBezTo>
                  <a:lnTo>
                    <a:pt x="1797646" y="1756888"/>
                  </a:lnTo>
                  <a:cubicBezTo>
                    <a:pt x="1877656" y="1756888"/>
                    <a:pt x="1943696" y="1690848"/>
                    <a:pt x="1943696" y="1610838"/>
                  </a:cubicBezTo>
                  <a:lnTo>
                    <a:pt x="1943696" y="95250"/>
                  </a:lnTo>
                  <a:cubicBezTo>
                    <a:pt x="1943696" y="58420"/>
                    <a:pt x="1929726" y="25400"/>
                    <a:pt x="1908136" y="0"/>
                  </a:cubicBezTo>
                  <a:cubicBezTo>
                    <a:pt x="1914486" y="16510"/>
                    <a:pt x="1917026" y="34290"/>
                    <a:pt x="1917026" y="52070"/>
                  </a:cubicBezTo>
                  <a:lnTo>
                    <a:pt x="1917026" y="1567658"/>
                  </a:lnTo>
                  <a:lnTo>
                    <a:pt x="1917026" y="1567658"/>
                  </a:lnTo>
                  <a:close/>
                </a:path>
              </a:pathLst>
            </a:custGeom>
            <a:solidFill>
              <a:srgbClr val="C7D0D8"/>
            </a:solidFill>
          </p:spPr>
        </p:sp>
        <p:sp>
          <p:nvSpPr>
            <p:cNvPr id="7" name="Freeform 13">
              <a:extLst>
                <a:ext uri="{FF2B5EF4-FFF2-40B4-BE49-F238E27FC236}">
                  <a16:creationId xmlns:a16="http://schemas.microsoft.com/office/drawing/2014/main" id="{5F0C9D4E-7C55-FE4D-DDFD-9D1EF59EC64A}"/>
                </a:ext>
              </a:extLst>
            </p:cNvPr>
            <p:cNvSpPr/>
            <p:nvPr/>
          </p:nvSpPr>
          <p:spPr>
            <a:xfrm>
              <a:off x="12700" y="12700"/>
              <a:ext cx="1983066" cy="1807688"/>
            </a:xfrm>
            <a:custGeom>
              <a:avLst/>
              <a:gdLst/>
              <a:ahLst/>
              <a:cxnLst/>
              <a:rect l="l" t="t" r="r" b="b"/>
              <a:pathLst>
                <a:path w="1983066" h="1807688">
                  <a:moveTo>
                    <a:pt x="146050" y="1807688"/>
                  </a:moveTo>
                  <a:lnTo>
                    <a:pt x="1837016" y="1807688"/>
                  </a:lnTo>
                  <a:cubicBezTo>
                    <a:pt x="1917026" y="1807688"/>
                    <a:pt x="1983066" y="1741648"/>
                    <a:pt x="1983066" y="1661638"/>
                  </a:cubicBezTo>
                  <a:lnTo>
                    <a:pt x="1983066" y="146050"/>
                  </a:lnTo>
                  <a:cubicBezTo>
                    <a:pt x="1983066" y="66040"/>
                    <a:pt x="1917026" y="0"/>
                    <a:pt x="1837016" y="0"/>
                  </a:cubicBezTo>
                  <a:lnTo>
                    <a:pt x="146050" y="0"/>
                  </a:lnTo>
                  <a:cubicBezTo>
                    <a:pt x="66040" y="0"/>
                    <a:pt x="0" y="66040"/>
                    <a:pt x="0" y="146050"/>
                  </a:cubicBezTo>
                  <a:lnTo>
                    <a:pt x="0" y="1661638"/>
                  </a:lnTo>
                  <a:cubicBezTo>
                    <a:pt x="0" y="1742918"/>
                    <a:pt x="66040" y="1807688"/>
                    <a:pt x="146050" y="1807688"/>
                  </a:cubicBezTo>
                  <a:close/>
                </a:path>
              </a:pathLst>
            </a:custGeom>
            <a:solidFill>
              <a:srgbClr val="FFFFFF"/>
            </a:solidFill>
          </p:spPr>
        </p:sp>
        <p:sp>
          <p:nvSpPr>
            <p:cNvPr id="8" name="Freeform 14">
              <a:extLst>
                <a:ext uri="{FF2B5EF4-FFF2-40B4-BE49-F238E27FC236}">
                  <a16:creationId xmlns:a16="http://schemas.microsoft.com/office/drawing/2014/main" id="{58901ED5-E651-364C-9F37-9DE63BF75B77}"/>
                </a:ext>
              </a:extLst>
            </p:cNvPr>
            <p:cNvSpPr/>
            <p:nvPr/>
          </p:nvSpPr>
          <p:spPr>
            <a:xfrm>
              <a:off x="0" y="0"/>
              <a:ext cx="2047836" cy="1876268"/>
            </a:xfrm>
            <a:custGeom>
              <a:avLst/>
              <a:gdLst/>
              <a:ahLst/>
              <a:cxnLst/>
              <a:rect l="l" t="t" r="r" b="b"/>
              <a:pathLst>
                <a:path w="2047836" h="1876268">
                  <a:moveTo>
                    <a:pt x="1984336" y="74930"/>
                  </a:moveTo>
                  <a:cubicBezTo>
                    <a:pt x="1956396" y="30480"/>
                    <a:pt x="1906866" y="0"/>
                    <a:pt x="1849716" y="0"/>
                  </a:cubicBezTo>
                  <a:lnTo>
                    <a:pt x="158750" y="0"/>
                  </a:lnTo>
                  <a:cubicBezTo>
                    <a:pt x="71120" y="0"/>
                    <a:pt x="0" y="71120"/>
                    <a:pt x="0" y="158750"/>
                  </a:cubicBezTo>
                  <a:lnTo>
                    <a:pt x="0" y="1674338"/>
                  </a:lnTo>
                  <a:cubicBezTo>
                    <a:pt x="0" y="1726408"/>
                    <a:pt x="25400" y="1772128"/>
                    <a:pt x="63500" y="1801338"/>
                  </a:cubicBezTo>
                  <a:cubicBezTo>
                    <a:pt x="91440" y="1845788"/>
                    <a:pt x="140970" y="1876268"/>
                    <a:pt x="200866" y="1876268"/>
                  </a:cubicBezTo>
                  <a:lnTo>
                    <a:pt x="1889086" y="1876268"/>
                  </a:lnTo>
                  <a:cubicBezTo>
                    <a:pt x="1976716" y="1876268"/>
                    <a:pt x="2047836" y="1805148"/>
                    <a:pt x="2047836" y="1717518"/>
                  </a:cubicBezTo>
                  <a:lnTo>
                    <a:pt x="2047836" y="201930"/>
                  </a:lnTo>
                  <a:cubicBezTo>
                    <a:pt x="2047836" y="149860"/>
                    <a:pt x="2022436" y="104140"/>
                    <a:pt x="1984336" y="74930"/>
                  </a:cubicBezTo>
                  <a:close/>
                  <a:moveTo>
                    <a:pt x="12700" y="1674338"/>
                  </a:moveTo>
                  <a:lnTo>
                    <a:pt x="12700" y="158750"/>
                  </a:lnTo>
                  <a:cubicBezTo>
                    <a:pt x="12700" y="78740"/>
                    <a:pt x="78740" y="12700"/>
                    <a:pt x="158750" y="12700"/>
                  </a:cubicBezTo>
                  <a:lnTo>
                    <a:pt x="1849716" y="12700"/>
                  </a:lnTo>
                  <a:cubicBezTo>
                    <a:pt x="1929726" y="12700"/>
                    <a:pt x="1995766" y="78740"/>
                    <a:pt x="1995766" y="158750"/>
                  </a:cubicBezTo>
                  <a:lnTo>
                    <a:pt x="1995766" y="1674338"/>
                  </a:lnTo>
                  <a:cubicBezTo>
                    <a:pt x="1995766" y="1754348"/>
                    <a:pt x="1929726" y="1820388"/>
                    <a:pt x="1849716" y="1820388"/>
                  </a:cubicBezTo>
                  <a:lnTo>
                    <a:pt x="158750" y="1820388"/>
                  </a:lnTo>
                  <a:cubicBezTo>
                    <a:pt x="78740" y="1820388"/>
                    <a:pt x="12700" y="1755618"/>
                    <a:pt x="12700" y="1674338"/>
                  </a:cubicBezTo>
                  <a:close/>
                  <a:moveTo>
                    <a:pt x="2036406" y="1717518"/>
                  </a:moveTo>
                  <a:cubicBezTo>
                    <a:pt x="2036406" y="1797528"/>
                    <a:pt x="1969096" y="1863568"/>
                    <a:pt x="1889086" y="1863568"/>
                  </a:cubicBezTo>
                  <a:lnTo>
                    <a:pt x="200866" y="1863568"/>
                  </a:lnTo>
                  <a:cubicBezTo>
                    <a:pt x="157480" y="1863568"/>
                    <a:pt x="120650" y="1847058"/>
                    <a:pt x="93980" y="1819118"/>
                  </a:cubicBezTo>
                  <a:cubicBezTo>
                    <a:pt x="114300" y="1828008"/>
                    <a:pt x="135890" y="1833088"/>
                    <a:pt x="160020" y="1833088"/>
                  </a:cubicBezTo>
                  <a:lnTo>
                    <a:pt x="1850986" y="1833088"/>
                  </a:lnTo>
                  <a:cubicBezTo>
                    <a:pt x="1938616" y="1833088"/>
                    <a:pt x="2009736" y="1761968"/>
                    <a:pt x="2009736" y="1674338"/>
                  </a:cubicBezTo>
                  <a:lnTo>
                    <a:pt x="2009736" y="158750"/>
                  </a:lnTo>
                  <a:cubicBezTo>
                    <a:pt x="2009736" y="140970"/>
                    <a:pt x="2005926" y="123190"/>
                    <a:pt x="2000846" y="106680"/>
                  </a:cubicBezTo>
                  <a:cubicBezTo>
                    <a:pt x="2022436" y="132080"/>
                    <a:pt x="2036406" y="165100"/>
                    <a:pt x="2036406" y="201930"/>
                  </a:cubicBezTo>
                  <a:lnTo>
                    <a:pt x="2036406" y="1717518"/>
                  </a:lnTo>
                  <a:cubicBezTo>
                    <a:pt x="2036406" y="1717518"/>
                    <a:pt x="2036406" y="1717518"/>
                    <a:pt x="2036406" y="1717518"/>
                  </a:cubicBezTo>
                  <a:close/>
                </a:path>
              </a:pathLst>
            </a:custGeom>
            <a:solidFill>
              <a:srgbClr val="77838D"/>
            </a:solidFill>
          </p:spPr>
        </p:sp>
      </p:grpSp>
      <p:sp>
        <p:nvSpPr>
          <p:cNvPr id="9" name="Rounded Rectangle 8"/>
          <p:cNvSpPr/>
          <p:nvPr/>
        </p:nvSpPr>
        <p:spPr>
          <a:xfrm>
            <a:off x="2133600" y="2133600"/>
            <a:ext cx="7017640" cy="3967445"/>
          </a:xfrm>
          <a:prstGeom prst="roundRect">
            <a:avLst/>
          </a:prstGeom>
          <a:solidFill>
            <a:schemeClr val="accent6"/>
          </a:solidFill>
        </p:spPr>
        <p:style>
          <a:lnRef idx="1">
            <a:schemeClr val="accent5"/>
          </a:lnRef>
          <a:fillRef idx="3">
            <a:schemeClr val="accent5"/>
          </a:fillRef>
          <a:effectRef idx="2">
            <a:schemeClr val="accent5"/>
          </a:effectRef>
          <a:fontRef idx="minor">
            <a:schemeClr val="lt1"/>
          </a:fontRef>
        </p:style>
        <p:txBody>
          <a:bodyPr rtlCol="0" anchor="ctr"/>
          <a:lstStyle/>
          <a:p>
            <a:r>
              <a:rPr lang="nl-NL" sz="2800" b="1" dirty="0">
                <a:solidFill>
                  <a:schemeClr val="tx1"/>
                </a:solidFill>
                <a:latin typeface="Times New Roman" pitchFamily="18" charset="0"/>
                <a:cs typeface="Times New Roman" pitchFamily="18" charset="0"/>
              </a:rPr>
              <a:t>Cách chơi: </a:t>
            </a:r>
            <a:endParaRPr lang="en-US" sz="2800" b="1" dirty="0">
              <a:solidFill>
                <a:schemeClr val="tx1"/>
              </a:solidFill>
              <a:latin typeface="Times New Roman" pitchFamily="18" charset="0"/>
              <a:cs typeface="Times New Roman" pitchFamily="18" charset="0"/>
            </a:endParaRPr>
          </a:p>
          <a:p>
            <a:pPr marL="251460">
              <a:spcBef>
                <a:spcPts val="350"/>
              </a:spcBef>
              <a:spcAft>
                <a:spcPts val="0"/>
              </a:spcAft>
            </a:pPr>
            <a:r>
              <a:rPr lang="vi-VN" sz="2800" dirty="0">
                <a:solidFill>
                  <a:schemeClr val="tx1"/>
                </a:solidFill>
                <a:effectLst/>
                <a:latin typeface="Times New Roman" panose="02020603050405020304" pitchFamily="18" charset="0"/>
                <a:ea typeface="Times New Roman" panose="02020603050405020304" pitchFamily="18" charset="0"/>
              </a:rPr>
              <a:t>+</a:t>
            </a:r>
            <a:r>
              <a:rPr lang="vi-VN" sz="2800" spc="-3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GV</a:t>
            </a:r>
            <a:r>
              <a:rPr lang="vi-VN" sz="2800" spc="-2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chia</a:t>
            </a:r>
            <a:r>
              <a:rPr lang="vi-VN" sz="2800" spc="-2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lớp</a:t>
            </a:r>
            <a:r>
              <a:rPr lang="vi-VN" sz="2800" spc="-2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thành</a:t>
            </a:r>
            <a:r>
              <a:rPr lang="vi-VN" sz="2800" spc="-2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2</a:t>
            </a:r>
            <a:r>
              <a:rPr lang="vi-VN" sz="2800" spc="-2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đội</a:t>
            </a:r>
            <a:r>
              <a:rPr lang="vi-VN" sz="2800" spc="-2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ngồi</a:t>
            </a:r>
            <a:r>
              <a:rPr lang="vi-VN" sz="2800" spc="-2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tại</a:t>
            </a:r>
            <a:r>
              <a:rPr lang="vi-VN" sz="2800" spc="-30" dirty="0">
                <a:solidFill>
                  <a:schemeClr val="tx1"/>
                </a:solidFill>
                <a:effectLst/>
                <a:latin typeface="Times New Roman" panose="02020603050405020304" pitchFamily="18" charset="0"/>
                <a:ea typeface="Times New Roman" panose="02020603050405020304" pitchFamily="18" charset="0"/>
              </a:rPr>
              <a:t> </a:t>
            </a:r>
            <a:r>
              <a:rPr lang="vi-VN" sz="2800" spc="-20" dirty="0">
                <a:solidFill>
                  <a:schemeClr val="tx1"/>
                </a:solidFill>
                <a:effectLst/>
                <a:latin typeface="Times New Roman" panose="02020603050405020304" pitchFamily="18" charset="0"/>
                <a:ea typeface="Times New Roman" panose="02020603050405020304" pitchFamily="18" charset="0"/>
              </a:rPr>
              <a:t>chỗ.</a:t>
            </a:r>
            <a:endParaRPr lang="en-US" sz="2800" dirty="0">
              <a:solidFill>
                <a:schemeClr val="tx1"/>
              </a:solidFill>
              <a:effectLst/>
              <a:latin typeface="Times New Roman" panose="02020603050405020304" pitchFamily="18" charset="0"/>
              <a:ea typeface="Times New Roman" panose="02020603050405020304" pitchFamily="18" charset="0"/>
            </a:endParaRPr>
          </a:p>
          <a:p>
            <a:pPr marL="71755" indent="179705">
              <a:lnSpc>
                <a:spcPct val="103000"/>
              </a:lnSpc>
              <a:spcBef>
                <a:spcPts val="345"/>
              </a:spcBef>
            </a:pPr>
            <a:r>
              <a:rPr lang="vi-VN" sz="2800" dirty="0">
                <a:solidFill>
                  <a:schemeClr val="tx1"/>
                </a:solidFill>
                <a:effectLst/>
                <a:latin typeface="Times New Roman" panose="02020603050405020304" pitchFamily="18" charset="0"/>
                <a:ea typeface="Times New Roman" panose="02020603050405020304" pitchFamily="18" charset="0"/>
              </a:rPr>
              <a:t>+</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Mỗi</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đội</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luân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phiên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gọi</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tên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1</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sản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phẩm</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công</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nghệ, đội kia sẽ nói vai trò của sản phẩm đó.</a:t>
            </a:r>
            <a:endParaRPr lang="en-US" sz="2800" dirty="0">
              <a:solidFill>
                <a:schemeClr val="tx1"/>
              </a:solidFill>
              <a:effectLst/>
              <a:latin typeface="Times New Roman" panose="02020603050405020304" pitchFamily="18" charset="0"/>
              <a:ea typeface="Times New Roman" panose="02020603050405020304" pitchFamily="18" charset="0"/>
            </a:endParaRPr>
          </a:p>
          <a:p>
            <a:r>
              <a:rPr lang="en-US" sz="2800" dirty="0">
                <a:solidFill>
                  <a:schemeClr val="tx1"/>
                </a:solidFill>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a:t>
            </a:r>
            <a:r>
              <a:rPr lang="vi-VN" sz="2800" spc="-7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Lặp</a:t>
            </a:r>
            <a:r>
              <a:rPr lang="vi-VN" sz="2800" spc="-7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lại</a:t>
            </a:r>
            <a:r>
              <a:rPr lang="vi-VN" sz="2800" spc="-7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3</a:t>
            </a:r>
            <a:r>
              <a:rPr lang="vi-VN" sz="2800" spc="-70" dirty="0">
                <a:solidFill>
                  <a:schemeClr val="tx1"/>
                </a:solidFill>
                <a:effectLst/>
                <a:latin typeface="Times New Roman" panose="02020603050405020304" pitchFamily="18" charset="0"/>
                <a:ea typeface="Times New Roman" panose="02020603050405020304" pitchFamily="18" charset="0"/>
              </a:rPr>
              <a:t> </a:t>
            </a:r>
            <a:r>
              <a:rPr lang="vi-VN" sz="2800" spc="-10" dirty="0">
                <a:solidFill>
                  <a:schemeClr val="tx1"/>
                </a:solidFill>
                <a:effectLst/>
                <a:latin typeface="Times New Roman" panose="02020603050405020304" pitchFamily="18" charset="0"/>
                <a:ea typeface="Times New Roman" panose="02020603050405020304" pitchFamily="18" charset="0"/>
              </a:rPr>
              <a:t>lượt.</a:t>
            </a:r>
            <a:endParaRPr lang="en-US" sz="2800" spc="-10" dirty="0">
              <a:solidFill>
                <a:schemeClr val="tx1"/>
              </a:solidFill>
              <a:effectLst/>
              <a:latin typeface="Times New Roman" panose="02020603050405020304" pitchFamily="18" charset="0"/>
              <a:ea typeface="Times New Roman" panose="02020603050405020304" pitchFamily="18" charset="0"/>
            </a:endParaRPr>
          </a:p>
          <a:p>
            <a:r>
              <a:rPr lang="en-US" sz="2800" spc="-10" dirty="0">
                <a:solidFill>
                  <a:schemeClr val="tx1"/>
                </a:solidFill>
                <a:latin typeface="Times New Roman" panose="02020603050405020304" pitchFamily="18" charset="0"/>
                <a:cs typeface="Times New Roman" pitchFamily="18" charset="0"/>
              </a:rPr>
              <a:t>   + </a:t>
            </a:r>
            <a:r>
              <a:rPr lang="en-US" sz="2800" spc="-10" dirty="0" err="1">
                <a:solidFill>
                  <a:schemeClr val="tx1"/>
                </a:solidFill>
                <a:latin typeface="Times New Roman" panose="02020603050405020304" pitchFamily="18" charset="0"/>
                <a:cs typeface="Times New Roman" pitchFamily="18" charset="0"/>
              </a:rPr>
              <a:t>Đội</a:t>
            </a:r>
            <a:r>
              <a:rPr lang="en-US" sz="2800" spc="-10" dirty="0">
                <a:solidFill>
                  <a:schemeClr val="tx1"/>
                </a:solidFill>
                <a:latin typeface="Times New Roman" panose="02020603050405020304" pitchFamily="18" charset="0"/>
                <a:cs typeface="Times New Roman" pitchFamily="18" charset="0"/>
              </a:rPr>
              <a:t> </a:t>
            </a:r>
            <a:r>
              <a:rPr lang="en-US" sz="2800" spc="-10" dirty="0" err="1">
                <a:solidFill>
                  <a:schemeClr val="tx1"/>
                </a:solidFill>
                <a:latin typeface="Times New Roman" panose="02020603050405020304" pitchFamily="18" charset="0"/>
                <a:cs typeface="Times New Roman" pitchFamily="18" charset="0"/>
              </a:rPr>
              <a:t>nào</a:t>
            </a:r>
            <a:r>
              <a:rPr lang="en-US" sz="2800" spc="-10" dirty="0">
                <a:solidFill>
                  <a:schemeClr val="tx1"/>
                </a:solidFill>
                <a:latin typeface="Times New Roman" panose="02020603050405020304" pitchFamily="18" charset="0"/>
                <a:cs typeface="Times New Roman" pitchFamily="18" charset="0"/>
              </a:rPr>
              <a:t> </a:t>
            </a:r>
            <a:r>
              <a:rPr lang="en-US" sz="2800" spc="-10" dirty="0" err="1">
                <a:solidFill>
                  <a:schemeClr val="tx1"/>
                </a:solidFill>
                <a:latin typeface="Times New Roman" panose="02020603050405020304" pitchFamily="18" charset="0"/>
                <a:cs typeface="Times New Roman" pitchFamily="18" charset="0"/>
              </a:rPr>
              <a:t>trả</a:t>
            </a:r>
            <a:r>
              <a:rPr lang="en-US" sz="2800" spc="-10" dirty="0">
                <a:solidFill>
                  <a:schemeClr val="tx1"/>
                </a:solidFill>
                <a:latin typeface="Times New Roman" panose="02020603050405020304" pitchFamily="18" charset="0"/>
                <a:cs typeface="Times New Roman" pitchFamily="18" charset="0"/>
              </a:rPr>
              <a:t> </a:t>
            </a:r>
            <a:r>
              <a:rPr lang="en-US" sz="2800" spc="-10" dirty="0" err="1">
                <a:solidFill>
                  <a:schemeClr val="tx1"/>
                </a:solidFill>
                <a:latin typeface="Times New Roman" panose="02020603050405020304" pitchFamily="18" charset="0"/>
                <a:cs typeface="Times New Roman" pitchFamily="18" charset="0"/>
              </a:rPr>
              <a:t>lời</a:t>
            </a:r>
            <a:r>
              <a:rPr lang="en-US" sz="2800" spc="-10" dirty="0">
                <a:solidFill>
                  <a:schemeClr val="tx1"/>
                </a:solidFill>
                <a:latin typeface="Times New Roman" panose="02020603050405020304" pitchFamily="18" charset="0"/>
                <a:cs typeface="Times New Roman" pitchFamily="18" charset="0"/>
              </a:rPr>
              <a:t> </a:t>
            </a:r>
            <a:r>
              <a:rPr lang="en-US" sz="2800" spc="-10" dirty="0" err="1">
                <a:solidFill>
                  <a:schemeClr val="tx1"/>
                </a:solidFill>
                <a:latin typeface="Times New Roman" panose="02020603050405020304" pitchFamily="18" charset="0"/>
                <a:cs typeface="Times New Roman" pitchFamily="18" charset="0"/>
              </a:rPr>
              <a:t>đúng</a:t>
            </a:r>
            <a:r>
              <a:rPr lang="en-US" sz="2800" spc="-10" dirty="0">
                <a:solidFill>
                  <a:schemeClr val="tx1"/>
                </a:solidFill>
                <a:latin typeface="Times New Roman" panose="02020603050405020304" pitchFamily="18" charset="0"/>
                <a:cs typeface="Times New Roman" pitchFamily="18" charset="0"/>
              </a:rPr>
              <a:t> </a:t>
            </a:r>
            <a:r>
              <a:rPr lang="en-US" sz="2800" spc="-10" dirty="0" err="1">
                <a:solidFill>
                  <a:schemeClr val="tx1"/>
                </a:solidFill>
                <a:latin typeface="Times New Roman" panose="02020603050405020304" pitchFamily="18" charset="0"/>
                <a:cs typeface="Times New Roman" pitchFamily="18" charset="0"/>
              </a:rPr>
              <a:t>nhiều</a:t>
            </a:r>
            <a:r>
              <a:rPr lang="en-US" sz="2800" spc="-10" dirty="0">
                <a:solidFill>
                  <a:schemeClr val="tx1"/>
                </a:solidFill>
                <a:latin typeface="Times New Roman" panose="02020603050405020304" pitchFamily="18" charset="0"/>
                <a:cs typeface="Times New Roman" pitchFamily="18" charset="0"/>
              </a:rPr>
              <a:t> </a:t>
            </a:r>
            <a:r>
              <a:rPr lang="en-US" sz="2800" spc="-10" dirty="0" err="1">
                <a:solidFill>
                  <a:schemeClr val="tx1"/>
                </a:solidFill>
                <a:latin typeface="Times New Roman" panose="02020603050405020304" pitchFamily="18" charset="0"/>
                <a:cs typeface="Times New Roman" pitchFamily="18" charset="0"/>
              </a:rPr>
              <a:t>hơn</a:t>
            </a:r>
            <a:r>
              <a:rPr lang="en-US" sz="2800" spc="-10" dirty="0">
                <a:solidFill>
                  <a:schemeClr val="tx1"/>
                </a:solidFill>
                <a:latin typeface="Times New Roman" panose="02020603050405020304" pitchFamily="18" charset="0"/>
                <a:cs typeface="Times New Roman" pitchFamily="18" charset="0"/>
              </a:rPr>
              <a:t> </a:t>
            </a:r>
            <a:r>
              <a:rPr lang="en-US" sz="2800" spc="-10" dirty="0" err="1">
                <a:solidFill>
                  <a:schemeClr val="tx1"/>
                </a:solidFill>
                <a:latin typeface="Times New Roman" panose="02020603050405020304" pitchFamily="18" charset="0"/>
                <a:cs typeface="Times New Roman" pitchFamily="18" charset="0"/>
              </a:rPr>
              <a:t>sẽ</a:t>
            </a:r>
            <a:r>
              <a:rPr lang="en-US" sz="2800" spc="-10" dirty="0">
                <a:solidFill>
                  <a:schemeClr val="tx1"/>
                </a:solidFill>
                <a:latin typeface="Times New Roman" panose="02020603050405020304" pitchFamily="18" charset="0"/>
                <a:cs typeface="Times New Roman" pitchFamily="18" charset="0"/>
              </a:rPr>
              <a:t> </a:t>
            </a:r>
            <a:r>
              <a:rPr lang="en-US" sz="2800" spc="-10" dirty="0" err="1">
                <a:solidFill>
                  <a:schemeClr val="tx1"/>
                </a:solidFill>
                <a:latin typeface="Times New Roman" panose="02020603050405020304" pitchFamily="18" charset="0"/>
                <a:cs typeface="Times New Roman" pitchFamily="18" charset="0"/>
              </a:rPr>
              <a:t>chiến</a:t>
            </a:r>
            <a:r>
              <a:rPr lang="en-US" sz="2800" spc="-10" dirty="0">
                <a:solidFill>
                  <a:schemeClr val="tx1"/>
                </a:solidFill>
                <a:latin typeface="Times New Roman" panose="02020603050405020304" pitchFamily="18" charset="0"/>
                <a:cs typeface="Times New Roman" pitchFamily="18" charset="0"/>
              </a:rPr>
              <a:t> </a:t>
            </a:r>
            <a:r>
              <a:rPr lang="en-US" sz="2800" spc="-10" dirty="0" err="1">
                <a:solidFill>
                  <a:schemeClr val="tx1"/>
                </a:solidFill>
                <a:latin typeface="Times New Roman" panose="02020603050405020304" pitchFamily="18" charset="0"/>
                <a:cs typeface="Times New Roman" pitchFamily="18" charset="0"/>
              </a:rPr>
              <a:t>thắng</a:t>
            </a:r>
            <a:r>
              <a:rPr lang="en-US" sz="2800" spc="-10" dirty="0">
                <a:solidFill>
                  <a:schemeClr val="tx1"/>
                </a:solidFill>
                <a:latin typeface="Times New Roman" panose="02020603050405020304" pitchFamily="18" charset="0"/>
                <a:cs typeface="Times New Roman" pitchFamily="18" charset="0"/>
              </a:rPr>
              <a:t>.</a:t>
            </a:r>
            <a:endParaRPr lang="en-US" sz="2800" dirty="0">
              <a:solidFill>
                <a:schemeClr val="tx1"/>
              </a:solidFill>
              <a:latin typeface="Times New Roman" pitchFamily="18" charset="0"/>
              <a:cs typeface="Times New Roman" pitchFamily="18" charset="0"/>
            </a:endParaRPr>
          </a:p>
          <a:p>
            <a:pPr algn="ctr"/>
            <a:endParaRPr lang="en-US" sz="2800" dirty="0">
              <a:solidFill>
                <a:schemeClr val="tx1"/>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9F8821BC-023B-DCAE-EFDB-6093D4CE7ADD}"/>
              </a:ext>
            </a:extLst>
          </p:cNvPr>
          <p:cNvSpPr txBox="1"/>
          <p:nvPr/>
        </p:nvSpPr>
        <p:spPr>
          <a:xfrm>
            <a:off x="2747244" y="436459"/>
            <a:ext cx="6079415" cy="923330"/>
          </a:xfrm>
          <a:prstGeom prst="rect">
            <a:avLst/>
          </a:prstGeom>
          <a:noFill/>
        </p:spPr>
        <p:txBody>
          <a:bodyPr wrap="square" rtlCol="0">
            <a:spAutoFit/>
          </a:bodyPr>
          <a:lstStyle/>
          <a:p>
            <a:pPr algn="ctr"/>
            <a:r>
              <a:rPr lang="nl-NL"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Trò chơi: “Tôi là”</a:t>
            </a:r>
          </a:p>
        </p:txBody>
      </p:sp>
    </p:spTree>
    <p:extLst>
      <p:ext uri="{BB962C8B-B14F-4D97-AF65-F5344CB8AC3E}">
        <p14:creationId xmlns:p14="http://schemas.microsoft.com/office/powerpoint/2010/main" val="9368437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a:srcRect l="1069" t="2602" r="448" b="5138"/>
          <a:stretch/>
        </p:blipFill>
        <p:spPr>
          <a:xfrm>
            <a:off x="-1" y="0"/>
            <a:ext cx="12192001" cy="6858000"/>
          </a:xfrm>
          <a:prstGeom prst="rect">
            <a:avLst/>
          </a:prstGeom>
        </p:spPr>
      </p:pic>
      <p:pic>
        <p:nvPicPr>
          <p:cNvPr id="3" name="图片 2"/>
          <p:cNvPicPr>
            <a:picLocks noChangeAspect="1"/>
          </p:cNvPicPr>
          <p:nvPr/>
        </p:nvPicPr>
        <p:blipFill>
          <a:blip r:embed="rId6"/>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347244" y="5437905"/>
            <a:ext cx="623568" cy="623568"/>
          </a:xfrm>
          <a:prstGeom prst="rect">
            <a:avLst/>
          </a:prstGeom>
        </p:spPr>
      </p:pic>
      <p:pic>
        <p:nvPicPr>
          <p:cNvPr id="5" name="图片 4"/>
          <p:cNvPicPr>
            <a:picLocks noChangeAspect="1"/>
          </p:cNvPicPr>
          <p:nvPr/>
        </p:nvPicPr>
        <p:blipFill>
          <a:blip r:embed="rId8"/>
          <a:stretch>
            <a:fillRect/>
          </a:stretch>
        </p:blipFill>
        <p:spPr>
          <a:xfrm>
            <a:off x="-832153" y="4228215"/>
            <a:ext cx="13279964" cy="1990844"/>
          </a:xfrm>
          <a:prstGeom prst="rect">
            <a:avLst/>
          </a:prstGeom>
        </p:spPr>
      </p:pic>
      <p:pic>
        <p:nvPicPr>
          <p:cNvPr id="6" name="图片 5"/>
          <p:cNvPicPr>
            <a:picLocks noChangeAspect="1"/>
          </p:cNvPicPr>
          <p:nvPr/>
        </p:nvPicPr>
        <p:blipFill>
          <a:blip r:embed="rId9"/>
          <a:stretch>
            <a:fillRect/>
          </a:stretch>
        </p:blipFill>
        <p:spPr>
          <a:xfrm>
            <a:off x="-581574" y="5124418"/>
            <a:ext cx="13107348" cy="1852751"/>
          </a:xfrm>
          <a:prstGeom prst="rect">
            <a:avLst/>
          </a:prstGeom>
        </p:spPr>
      </p:pic>
      <p:pic>
        <p:nvPicPr>
          <p:cNvPr id="7" name="图片 6"/>
          <p:cNvPicPr>
            <a:picLocks noChangeAspect="1"/>
          </p:cNvPicPr>
          <p:nvPr/>
        </p:nvPicPr>
        <p:blipFill>
          <a:blip r:embed="rId10"/>
          <a:stretch>
            <a:fillRect/>
          </a:stretch>
        </p:blipFill>
        <p:spPr>
          <a:xfrm>
            <a:off x="2150307" y="3674657"/>
            <a:ext cx="3901133" cy="3153128"/>
          </a:xfrm>
          <a:prstGeom prst="rect">
            <a:avLst/>
          </a:prstGeom>
        </p:spPr>
      </p:pic>
      <p:pic>
        <p:nvPicPr>
          <p:cNvPr id="8" name="图片 7"/>
          <p:cNvPicPr>
            <a:picLocks noChangeAspect="1"/>
          </p:cNvPicPr>
          <p:nvPr/>
        </p:nvPicPr>
        <p:blipFill>
          <a:blip r:embed="rId11"/>
          <a:stretch>
            <a:fillRect/>
          </a:stretch>
        </p:blipFill>
        <p:spPr>
          <a:xfrm>
            <a:off x="0" y="272124"/>
            <a:ext cx="3075000" cy="3030000"/>
          </a:xfrm>
          <a:prstGeom prst="rect">
            <a:avLst/>
          </a:prstGeom>
        </p:spPr>
      </p:pic>
      <p:grpSp>
        <p:nvGrpSpPr>
          <p:cNvPr id="9" name="组合 8"/>
          <p:cNvGrpSpPr/>
          <p:nvPr/>
        </p:nvGrpSpPr>
        <p:grpSpPr>
          <a:xfrm>
            <a:off x="4398219" y="736402"/>
            <a:ext cx="6586223" cy="3365012"/>
            <a:chOff x="-6300496" y="5642681"/>
            <a:chExt cx="23412450" cy="11961811"/>
          </a:xfrm>
        </p:grpSpPr>
        <p:grpSp>
          <p:nvGrpSpPr>
            <p:cNvPr id="10" name="组合 9"/>
            <p:cNvGrpSpPr/>
            <p:nvPr/>
          </p:nvGrpSpPr>
          <p:grpSpPr>
            <a:xfrm>
              <a:off x="-6300496" y="5642681"/>
              <a:ext cx="23412450" cy="11961811"/>
              <a:chOff x="2619060" y="-3486152"/>
              <a:chExt cx="23412450" cy="11961811"/>
            </a:xfrm>
          </p:grpSpPr>
          <p:sp>
            <p:nvSpPr>
              <p:cNvPr id="1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srgbClr val="1D9BB8"/>
                  </a:solidFill>
                  <a:effectLst/>
                  <a:uLnTx/>
                  <a:uFillTx/>
                  <a:latin typeface="Lato Light"/>
                  <a:ea typeface="+mn-ea"/>
                  <a:cs typeface="+mn-cs"/>
                </a:endParaRPr>
              </a:p>
            </p:txBody>
          </p:sp>
          <p:sp>
            <p:nvSpPr>
              <p:cNvPr id="1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srgbClr val="1D9BB8"/>
                  </a:solidFill>
                  <a:effectLst/>
                  <a:uLnTx/>
                  <a:uFillTx/>
                  <a:latin typeface="Lato Light"/>
                  <a:ea typeface="+mn-ea"/>
                  <a:cs typeface="+mn-cs"/>
                </a:endParaRPr>
              </a:p>
            </p:txBody>
          </p:sp>
        </p:grpSp>
        <p:pic>
          <p:nvPicPr>
            <p:cNvPr id="11" name="图片 10"/>
            <p:cNvPicPr>
              <a:picLocks noChangeAspect="1"/>
            </p:cNvPicPr>
            <p:nvPr/>
          </p:nvPicPr>
          <p:blipFill>
            <a:blip r:embed="rId12"/>
            <a:stretch>
              <a:fillRect/>
            </a:stretch>
          </p:blipFill>
          <p:spPr>
            <a:xfrm>
              <a:off x="-5737225" y="6362278"/>
              <a:ext cx="22275002" cy="10586251"/>
            </a:xfrm>
            <a:prstGeom prst="rect">
              <a:avLst/>
            </a:prstGeom>
          </p:spPr>
        </p:pic>
      </p:grpSp>
      <p:pic>
        <p:nvPicPr>
          <p:cNvPr id="18" name="图片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64244" y="-368534"/>
            <a:ext cx="1283567" cy="1206153"/>
          </a:xfrm>
          <a:prstGeom prst="rect">
            <a:avLst/>
          </a:prstGeom>
        </p:spPr>
      </p:pic>
      <p:pic>
        <p:nvPicPr>
          <p:cNvPr id="20" name="图片 19"/>
          <p:cNvPicPr>
            <a:picLocks noChangeAspect="1"/>
          </p:cNvPicPr>
          <p:nvPr/>
        </p:nvPicPr>
        <p:blipFill>
          <a:blip r:embed="rId14"/>
          <a:stretch>
            <a:fillRect/>
          </a:stretch>
        </p:blipFill>
        <p:spPr>
          <a:xfrm>
            <a:off x="4003666" y="1377670"/>
            <a:ext cx="1796529" cy="861493"/>
          </a:xfrm>
          <a:prstGeom prst="rect">
            <a:avLst/>
          </a:prstGeom>
        </p:spPr>
      </p:pic>
      <p:pic>
        <p:nvPicPr>
          <p:cNvPr id="21" name="图片 20"/>
          <p:cNvPicPr>
            <a:picLocks noChangeAspect="1"/>
          </p:cNvPicPr>
          <p:nvPr/>
        </p:nvPicPr>
        <p:blipFill rotWithShape="1">
          <a:blip r:embed="rId15" cstate="print">
            <a:extLst>
              <a:ext uri="{28A0092B-C50C-407E-A947-70E740481C1C}">
                <a14:useLocalDpi xmlns:a14="http://schemas.microsoft.com/office/drawing/2010/main" val="0"/>
              </a:ext>
            </a:extLst>
          </a:blip>
          <a:srcRect l="21788" t="37309" r="28936" b="20270"/>
          <a:stretch/>
        </p:blipFill>
        <p:spPr>
          <a:xfrm>
            <a:off x="8404346" y="3130377"/>
            <a:ext cx="1434748" cy="1235127"/>
          </a:xfrm>
          <a:prstGeom prst="rect">
            <a:avLst/>
          </a:prstGeom>
        </p:spPr>
      </p:pic>
      <p:pic>
        <p:nvPicPr>
          <p:cNvPr id="23" name="图片 22"/>
          <p:cNvPicPr>
            <a:picLocks noChangeAspect="1"/>
          </p:cNvPicPr>
          <p:nvPr/>
        </p:nvPicPr>
        <p:blipFill rotWithShape="1">
          <a:blip r:embed="rId16"/>
          <a:srcRect b="57274"/>
          <a:stretch/>
        </p:blipFill>
        <p:spPr>
          <a:xfrm>
            <a:off x="-118672" y="6061472"/>
            <a:ext cx="12566483" cy="796528"/>
          </a:xfrm>
          <a:prstGeom prst="rect">
            <a:avLst/>
          </a:prstGeom>
        </p:spPr>
      </p:pic>
      <p:pic>
        <p:nvPicPr>
          <p:cNvPr id="16" name="Picture 15">
            <a:extLst>
              <a:ext uri="{FF2B5EF4-FFF2-40B4-BE49-F238E27FC236}">
                <a16:creationId xmlns:a16="http://schemas.microsoft.com/office/drawing/2014/main" id="{B28A7F72-3AB5-482E-92CD-1CD830984428}"/>
              </a:ext>
            </a:extLst>
          </p:cNvPr>
          <p:cNvPicPr>
            <a:picLocks noChangeAspect="1"/>
          </p:cNvPicPr>
          <p:nvPr/>
        </p:nvPicPr>
        <p:blipFill>
          <a:blip r:embed="rId17"/>
          <a:stretch>
            <a:fillRect/>
          </a:stretch>
        </p:blipFill>
        <p:spPr>
          <a:xfrm>
            <a:off x="4932406" y="1918806"/>
            <a:ext cx="5358848" cy="1774090"/>
          </a:xfrm>
          <a:prstGeom prst="rect">
            <a:avLst/>
          </a:prstGeom>
        </p:spPr>
      </p:pic>
    </p:spTree>
    <p:extLst>
      <p:ext uri="{BB962C8B-B14F-4D97-AF65-F5344CB8AC3E}">
        <p14:creationId xmlns:p14="http://schemas.microsoft.com/office/powerpoint/2010/main" val="1698882065"/>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0" presetClass="path" presetSubtype="0" accel="50000" decel="50000" fill="hold" nodeType="withEffect">
                                  <p:stCondLst>
                                    <p:cond delay="0"/>
                                  </p:stCondLst>
                                  <p:childTnLst>
                                    <p:animMotion origin="layout" path="M 0.78178 0.12685 L 0.78178 0.12716 C 0.77987 0.1071 0.78021 0.08735 0.77691 0.06852 C 0.77587 0.06389 0.77205 0.06049 0.76962 0.0571 C 0.7632 0.04846 0.74636 0.02438 0.73577 0.01451 C 0.71702 -0.00278 0.71598 -0.00062 0.69462 -0.01451 C 0.65851 -0.03827 0.69271 -0.01975 0.65105 -0.03704 C 0.62674 -0.04722 0.61441 -0.05741 0.5856 -0.06389 L 0.54688 -0.07284 C 0.54028 -0.07469 0.53386 -0.07685 0.52761 -0.07747 C 0.51025 -0.07932 0.50278 -0.07994 0.48646 -0.08179 L 0.46945 -0.08395 L 0.39931 -0.08179 C 0.37032 -0.07809 0.36268 -0.06883 0.34115 -0.0571 C 0.33629 -0.05494 0.33125 -0.05339 0.32674 -0.05031 C 0.29705 -0.03488 0.32848 -0.04815 0.29271 -0.03241 C 0.28698 -0.03025 0.28125 -0.02839 0.27587 -0.02593 C 0.25799 -0.01821 0.25678 -0.01636 0.23959 -0.01018 C 0.2323 -0.00772 0.22466 -0.00586 0.21771 -0.00339 C 0.21112 -0.00154 0.20469 0.00154 0.19844 0.0034 C 0.19115 0.00494 0.18351 0.00586 0.17657 0.00772 C 0.10521 0.02624 0.14306 0.02037 0.104 0.02593 C 0.07987 0.02407 0.05504 0.02531 0.03143 0.0213 C 0.02379 0.02006 0.01198 0.01019 0.01198 0.01049 C 0.00955 0.0071 0.0066 0.00432 0.00469 0.00124 C -0.00277 -0.0108 0.00591 -0.00216 -4.72222E-6 -0.00772 " pathEditMode="relative" rAng="0" ptsTypes="AAAAAAAAAAAAAAAAAAAAAAAAAA">
                                      <p:cBhvr>
                                        <p:cTn id="9" dur="2000" fill="hold"/>
                                        <p:tgtEl>
                                          <p:spTgt spid="7"/>
                                        </p:tgtEl>
                                        <p:attrNameLst>
                                          <p:attrName>ppt_x</p:attrName>
                                          <p:attrName>ppt_y</p:attrName>
                                        </p:attrNameLst>
                                      </p:cBhvr>
                                      <p:rCtr x="-39097" y="-10525"/>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p:tgtEl>
                                          <p:spTgt spid="20"/>
                                        </p:tgtEl>
                                        <p:attrNameLst>
                                          <p:attrName>ppt_x</p:attrName>
                                        </p:attrNameLst>
                                      </p:cBhvr>
                                      <p:tavLst>
                                        <p:tav tm="0">
                                          <p:val>
                                            <p:strVal val="#ppt_x-#ppt_w*1.125000"/>
                                          </p:val>
                                        </p:tav>
                                        <p:tav tm="100000">
                                          <p:val>
                                            <p:strVal val="#ppt_x"/>
                                          </p:val>
                                        </p:tav>
                                      </p:tavLst>
                                    </p:anim>
                                    <p:animEffect transition="in" filter="wipe(righ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mph" presetSubtype="0" fill="hold" nodeType="clickEffect">
                                  <p:stCondLst>
                                    <p:cond delay="0"/>
                                  </p:stCondLst>
                                  <p:childTnLst>
                                    <p:animRot by="21600000">
                                      <p:cBhvr>
                                        <p:cTn id="40" dur="2000" fill="hold"/>
                                        <p:tgtEl>
                                          <p:spTgt spid="1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0" presetClass="path" presetSubtype="0" accel="50000" decel="50000" fill="hold" nodeType="withEffect">
                                  <p:stCondLst>
                                    <p:cond delay="0"/>
                                  </p:stCondLst>
                                  <p:childTnLst>
                                    <p:animMotion origin="layout" path="M 0.34045 0.57284 L 0.34045 0.57315 C 0.33923 0.55772 0.33732 0.52284 0.33472 0.50618 C 0.33142 0.48334 0.32673 0.46513 0.32083 0.44445 C 0.31788 0.43334 0.31475 0.42254 0.31111 0.41235 C 0.30503 0.39445 0.30052 0.37408 0.29166 0.3605 L 0.26666 0.32099 C 0.2625 0.3142 0.25816 0.30803 0.25416 0.30124 L 0.24166 0.27902 C 0.24027 0.28056 0.23836 0.28118 0.2375 0.28396 C 0.23593 0.28982 0.23593 0.29723 0.23472 0.30371 C 0.23333 0.31112 0.23211 0.31852 0.23055 0.32593 C 0.22829 0.33673 0.22048 0.36636 0.21805 0.37284 C 0.21718 0.37531 0.21614 0.37747 0.21527 0.38025 C 0.21354 0.38673 0.21371 0.39291 0.2125 0.4 C 0.2118 0.40402 0.21076 0.40803 0.20972 0.41235 C 0.20486 0.39908 0.20659 0.40618 0.20555 0.38272 C 0.20451 0.35803 0.20399 0.33303 0.20277 0.30865 C 0.20243 0.29908 0.20086 0.26019 0.2 0.24939 C 0.19965 0.24291 0.19826 0.23334 0.19722 0.22717 C 0.19531 0.23766 0.19322 0.24815 0.19166 0.25926 C 0.19062 0.26729 0.19045 0.27593 0.18888 0.28396 C 0.1875 0.29167 0.18507 0.29846 0.18333 0.30618 C 0.17986 0.32223 0.17951 0.33056 0.175 0.34568 C 0.17291 0.35278 0.16822 0.36328 0.16527 0.37038 C 0.1651 0.37161 0.16336 0.38612 0.15972 0.38272 C 0.15694 0.37963 0.15607 0.37284 0.15416 0.36791 C 0.15243 0.35062 0.15104 0.33303 0.14861 0.31605 C 0.14774 0.30926 0.1467 0.30278 0.14583 0.2963 C 0.14531 0.29044 0.14496 0.28457 0.14444 0.27902 C 0.1434 0.26698 0.14357 0.26852 0.14166 0.25926 C 0.13993 0.27439 0.14045 0.27192 0.1375 0.28889 C 0.13663 0.29383 0.13593 0.29877 0.13472 0.30371 C 0.13402 0.3071 0.13281 0.31019 0.13194 0.31359 C 0.13142 0.31575 0.13107 0.31821 0.13055 0.32099 C 0.13003 0.32408 0.13003 0.32747 0.12916 0.33087 C 0.12534 0.3463 0.12604 0.33951 0.12083 0.35062 C 0.1151 0.36297 0.12152 0.35371 0.11388 0.36297 C 0.09687 0.33241 0.11597 0.3713 0.10138 0.29383 C 0.09652 0.26698 0.09496 0.26173 0.09166 0.23457 C 0.08958 0.21729 0.08732 0.2 0.08611 0.18272 C 0.08437 0.15772 0.08541 0.16945 0.08333 0.14815 C 0.07465 0.18396 0.08281 0.14599 0.07777 0.18519 C 0.07638 0.19661 0.07343 0.20772 0.07222 0.21976 C 0.07187 0.2247 0.0717 0.22963 0.07083 0.23457 C 0.07031 0.23735 0.06892 0.2392 0.06805 0.24198 C 0.06718 0.24538 0.06579 0.25587 0.06527 0.25926 C 0.0625 0.2534 0.05885 0.24846 0.05694 0.24198 C 0.05503 0.23519 0.05503 0.22717 0.05416 0.21976 C 0.05121 0.19383 0.05191 0.2 0.05 0.17778 C 0.04913 0.18087 0.04791 0.18396 0.04722 0.18766 C 0.04652 0.19229 0.04635 0.19754 0.04583 0.20247 C 0.04496 0.21019 0.04444 0.21266 0.04305 0.21976 C 0.04132 0.21544 0.03888 0.21204 0.0375 0.20741 C 0.0309 0.18488 0.02899 0.16019 0.02638 0.13581 C 0.02465 0.11852 0.02361 0.10062 0.02083 0.08396 C 0.01753 0.06328 0.01892 0.07223 0.01666 0.05679 C 0.01632 0.06173 0.01597 0.06667 0.01527 0.07161 C 0.01493 0.07408 0.01406 0.07624 0.01388 0.07902 C 0.01319 0.08859 0.01302 0.09877 0.0125 0.10865 C 0.00572 0.09229 0.00937 0.10433 0.00694 0.07902 C 0.00625 0.07068 0.0052 0.06235 0.00416 0.05433 C 0.00243 0.04013 0.00052 0.03612 4.44444E-6 0.02223 C -0.00018 0.01482 4.44444E-6 0.00741 4.44444E-6 -4.81481E-6 " pathEditMode="relative" rAng="0" ptsTypes="AAAAAAAAAAAAAAAAAAAAAAAAAAAAAAAAAAAAAAAAAAAAAAAAAAAAAAAAAAAAAAAA">
                                      <p:cBhvr>
                                        <p:cTn id="47" dur="2000" fill="hold"/>
                                        <p:tgtEl>
                                          <p:spTgt spid="21"/>
                                        </p:tgtEl>
                                        <p:attrNameLst>
                                          <p:attrName>ppt_x</p:attrName>
                                          <p:attrName>ppt_y</p:attrName>
                                        </p:attrNameLst>
                                      </p:cBhvr>
                                      <p:rCtr x="-17031" y="-28642"/>
                                    </p:animMotion>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60" repeatCount="indefinite" fill="hold" display="0">
                  <p:stCondLst>
                    <p:cond delay="indefinite"/>
                  </p:st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7BFF7E-C251-14E5-9FA2-685DD549D2B4}"/>
              </a:ext>
            </a:extLst>
          </p:cNvPr>
          <p:cNvSpPr txBox="1"/>
          <p:nvPr/>
        </p:nvSpPr>
        <p:spPr>
          <a:xfrm>
            <a:off x="319183" y="685800"/>
            <a:ext cx="9891617"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2. MẶT TRÁI KHI SỬ DỤNG CÔNG NGHỆ</a:t>
            </a:r>
          </a:p>
        </p:txBody>
      </p:sp>
      <p:sp>
        <p:nvSpPr>
          <p:cNvPr id="11"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304800" y="162580"/>
            <a:ext cx="10820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VAI TRÒ CỦA CÔNG NGHỆ (TIẾT 2)</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BC49618-0B4C-70A3-F61C-991B182965DB}"/>
              </a:ext>
            </a:extLst>
          </p:cNvPr>
          <p:cNvSpPr txBox="1"/>
          <p:nvPr/>
        </p:nvSpPr>
        <p:spPr>
          <a:xfrm>
            <a:off x="319183" y="1219200"/>
            <a:ext cx="11582400" cy="954107"/>
          </a:xfrm>
          <a:prstGeom prst="rect">
            <a:avLst/>
          </a:prstGeom>
          <a:noFill/>
        </p:spPr>
        <p:txBody>
          <a:bodyPr wrap="square" rtlCol="0">
            <a:spAutoFit/>
          </a:bodyPr>
          <a:lstStyle/>
          <a:p>
            <a:r>
              <a:rPr lang="vi-VN" sz="2800" dirty="0">
                <a:latin typeface="Times New Roman" panose="02020603050405020304" pitchFamily="18" charset="0"/>
              </a:rPr>
              <a:t>Quan sát sơ đồ trong hình 2 và cho biết công nghệ sản xuất giấy dưới đây có ảnh hưởng như thế nào đến môi trường.</a:t>
            </a:r>
            <a:endParaRPr lang="en-US" sz="4000" b="1" dirty="0">
              <a:solidFill>
                <a:srgbClr val="0000CC"/>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8727288-8972-EA1E-82E3-1CFEE613DE2B}"/>
              </a:ext>
            </a:extLst>
          </p:cNvPr>
          <p:cNvPicPr>
            <a:picLocks noChangeAspect="1"/>
          </p:cNvPicPr>
          <p:nvPr/>
        </p:nvPicPr>
        <p:blipFill>
          <a:blip r:embed="rId2"/>
          <a:stretch>
            <a:fillRect/>
          </a:stretch>
        </p:blipFill>
        <p:spPr>
          <a:xfrm>
            <a:off x="457200" y="2197310"/>
            <a:ext cx="11582400" cy="4498110"/>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2000" r="98286">
                        <a14:foregroundMark x1="28000" y1="78571" x2="28000" y2="78571"/>
                        <a14:foregroundMark x1="18857" y1="37143" x2="18857" y2="37143"/>
                        <a14:foregroundMark x1="37714" y1="41429" x2="37714" y2="41429"/>
                      </a14:backgroundRemoval>
                    </a14:imgEffect>
                  </a14:imgLayer>
                </a14:imgProps>
              </a:ext>
              <a:ext uri="{28A0092B-C50C-407E-A947-70E740481C1C}">
                <a14:useLocalDpi xmlns:a14="http://schemas.microsoft.com/office/drawing/2010/main" val="0"/>
              </a:ext>
            </a:extLst>
          </a:blip>
          <a:stretch>
            <a:fillRect/>
          </a:stretch>
        </p:blipFill>
        <p:spPr>
          <a:xfrm flipH="1">
            <a:off x="10898045" y="3723620"/>
            <a:ext cx="1293955" cy="2971800"/>
          </a:xfrm>
          <a:prstGeom prst="rect">
            <a:avLst/>
          </a:prstGeom>
        </p:spPr>
      </p:pic>
    </p:spTree>
    <p:extLst>
      <p:ext uri="{BB962C8B-B14F-4D97-AF65-F5344CB8AC3E}">
        <p14:creationId xmlns:p14="http://schemas.microsoft.com/office/powerpoint/2010/main" val="397198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7BFF7E-C251-14E5-9FA2-685DD549D2B4}"/>
              </a:ext>
            </a:extLst>
          </p:cNvPr>
          <p:cNvSpPr txBox="1"/>
          <p:nvPr/>
        </p:nvSpPr>
        <p:spPr>
          <a:xfrm>
            <a:off x="319183" y="685800"/>
            <a:ext cx="9891617"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2. MẶT TRÁI KHI SỬ DỤNG CÔNG NGHỆ</a:t>
            </a:r>
          </a:p>
        </p:txBody>
      </p:sp>
      <p:sp>
        <p:nvSpPr>
          <p:cNvPr id="11"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304800" y="162580"/>
            <a:ext cx="10820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VAI TRÒ CỦA CÔNG NGHỆ (TIẾT 2)</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BC49618-0B4C-70A3-F61C-991B182965DB}"/>
              </a:ext>
            </a:extLst>
          </p:cNvPr>
          <p:cNvSpPr txBox="1"/>
          <p:nvPr/>
        </p:nvSpPr>
        <p:spPr>
          <a:xfrm>
            <a:off x="304800" y="1209020"/>
            <a:ext cx="5791200" cy="4493538"/>
          </a:xfrm>
          <a:prstGeom prst="rect">
            <a:avLst/>
          </a:prstGeom>
          <a:noFill/>
        </p:spPr>
        <p:txBody>
          <a:bodyPr wrap="square" rtlCol="0">
            <a:spAutoFit/>
          </a:bodyPr>
          <a:lstStyle/>
          <a:p>
            <a:pPr algn="just"/>
            <a:r>
              <a:rPr lang="en-US" sz="2600" dirty="0">
                <a:latin typeface="Times New Roman" panose="02020603050405020304" pitchFamily="18" charset="0"/>
              </a:rPr>
              <a:t>- </a:t>
            </a:r>
            <a:r>
              <a:rPr lang="vi-VN" sz="2600" dirty="0">
                <a:latin typeface="Times New Roman" panose="02020603050405020304" pitchFamily="18" charset="0"/>
              </a:rPr>
              <a:t>Công nghệ sản xuất giấy trên sử dụng nước “ngâm hoá chất”, không qua xử lý và thải thẳng ra môi trường. </a:t>
            </a:r>
            <a:r>
              <a:rPr lang="en-US" sz="2600" dirty="0">
                <a:latin typeface="Times New Roman" panose="02020603050405020304" pitchFamily="18" charset="0"/>
              </a:rPr>
              <a:t>N</a:t>
            </a:r>
            <a:r>
              <a:rPr lang="vi-VN" sz="2600" dirty="0">
                <a:latin typeface="Times New Roman" panose="02020603050405020304" pitchFamily="18" charset="0"/>
              </a:rPr>
              <a:t>ó có thể gây ra vấn đề ô nhiễm nước. </a:t>
            </a:r>
            <a:endParaRPr lang="en-US" sz="2600" dirty="0">
              <a:latin typeface="Times New Roman" panose="02020603050405020304" pitchFamily="18" charset="0"/>
            </a:endParaRPr>
          </a:p>
          <a:p>
            <a:pPr algn="just"/>
            <a:r>
              <a:rPr lang="en-US" sz="2600" dirty="0">
                <a:latin typeface="Times New Roman" panose="02020603050405020304" pitchFamily="18" charset="0"/>
              </a:rPr>
              <a:t>- </a:t>
            </a:r>
            <a:r>
              <a:rPr lang="vi-VN" sz="2600" dirty="0">
                <a:latin typeface="Times New Roman" panose="02020603050405020304" pitchFamily="18" charset="0"/>
              </a:rPr>
              <a:t>Nước thải chứa các chất hóa học từ quá trình sản xuất giấy, và khi nước thải này không được xử lý, nó có thể làm ô nhiễm các nguồn nước tự nhiên. </a:t>
            </a:r>
            <a:endParaRPr lang="en-US" sz="2600" dirty="0">
              <a:latin typeface="Times New Roman" panose="02020603050405020304" pitchFamily="18" charset="0"/>
            </a:endParaRPr>
          </a:p>
          <a:p>
            <a:pPr algn="just"/>
            <a:r>
              <a:rPr lang="en-US" sz="2600" dirty="0">
                <a:latin typeface="Times New Roman" panose="02020603050405020304" pitchFamily="18" charset="0"/>
              </a:rPr>
              <a:t>- </a:t>
            </a:r>
            <a:r>
              <a:rPr lang="vi-VN" sz="2600" dirty="0">
                <a:latin typeface="Times New Roman" panose="02020603050405020304" pitchFamily="18" charset="0"/>
              </a:rPr>
              <a:t>Điều này có thể gây hại cho động vật và thực vật sống trong nước, và làm giảm chất lượng nước mà chúng ta sử dụng.</a:t>
            </a:r>
            <a:endParaRPr lang="en-US" sz="2600" b="1" dirty="0">
              <a:solidFill>
                <a:srgbClr val="0000CC"/>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8727288-8972-EA1E-82E3-1CFEE613DE2B}"/>
              </a:ext>
            </a:extLst>
          </p:cNvPr>
          <p:cNvPicPr>
            <a:picLocks noChangeAspect="1"/>
          </p:cNvPicPr>
          <p:nvPr/>
        </p:nvPicPr>
        <p:blipFill>
          <a:blip r:embed="rId2"/>
          <a:stretch>
            <a:fillRect/>
          </a:stretch>
        </p:blipFill>
        <p:spPr>
          <a:xfrm>
            <a:off x="6287222" y="1179944"/>
            <a:ext cx="5791200" cy="5515475"/>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2000" r="98286">
                        <a14:foregroundMark x1="28000" y1="78571" x2="28000" y2="78571"/>
                        <a14:foregroundMark x1="18857" y1="37143" x2="18857" y2="37143"/>
                        <a14:foregroundMark x1="37714" y1="41429" x2="37714" y2="41429"/>
                      </a14:backgroundRemoval>
                    </a14:imgEffect>
                  </a14:imgLayer>
                </a14:imgProps>
              </a:ext>
              <a:ext uri="{28A0092B-C50C-407E-A947-70E740481C1C}">
                <a14:useLocalDpi xmlns:a14="http://schemas.microsoft.com/office/drawing/2010/main" val="0"/>
              </a:ext>
            </a:extLst>
          </a:blip>
          <a:stretch>
            <a:fillRect/>
          </a:stretch>
        </p:blipFill>
        <p:spPr>
          <a:xfrm flipH="1">
            <a:off x="10898045" y="3723620"/>
            <a:ext cx="1293955" cy="2971800"/>
          </a:xfrm>
          <a:prstGeom prst="rect">
            <a:avLst/>
          </a:prstGeom>
        </p:spPr>
      </p:pic>
    </p:spTree>
    <p:extLst>
      <p:ext uri="{BB962C8B-B14F-4D97-AF65-F5344CB8AC3E}">
        <p14:creationId xmlns:p14="http://schemas.microsoft.com/office/powerpoint/2010/main" val="161695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7BFF7E-C251-14E5-9FA2-685DD549D2B4}"/>
              </a:ext>
            </a:extLst>
          </p:cNvPr>
          <p:cNvSpPr txBox="1"/>
          <p:nvPr/>
        </p:nvSpPr>
        <p:spPr>
          <a:xfrm>
            <a:off x="286526" y="0"/>
            <a:ext cx="9891617"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2. MẶT TRÁI KHI SỬ DỤNG CÔNG NGHỆ</a:t>
            </a:r>
          </a:p>
        </p:txBody>
      </p:sp>
      <p:sp>
        <p:nvSpPr>
          <p:cNvPr id="2" name="TextBox 1">
            <a:extLst>
              <a:ext uri="{FF2B5EF4-FFF2-40B4-BE49-F238E27FC236}">
                <a16:creationId xmlns:a16="http://schemas.microsoft.com/office/drawing/2014/main" id="{1BC49618-0B4C-70A3-F61C-991B182965DB}"/>
              </a:ext>
            </a:extLst>
          </p:cNvPr>
          <p:cNvSpPr txBox="1"/>
          <p:nvPr/>
        </p:nvSpPr>
        <p:spPr>
          <a:xfrm>
            <a:off x="313740" y="539549"/>
            <a:ext cx="11582400" cy="954107"/>
          </a:xfrm>
          <a:prstGeom prst="rect">
            <a:avLst/>
          </a:prstGeom>
          <a:noFill/>
        </p:spPr>
        <p:txBody>
          <a:bodyPr wrap="square" rtlCol="0">
            <a:spAutoFit/>
          </a:bodyPr>
          <a:lstStyle/>
          <a:p>
            <a:r>
              <a:rPr lang="en-US" sz="2800" dirty="0">
                <a:latin typeface="Times New Roman" panose="02020603050405020304" pitchFamily="18" charset="0"/>
              </a:rPr>
              <a:t>Quan </a:t>
            </a:r>
            <a:r>
              <a:rPr lang="en-US" sz="2800" dirty="0" err="1">
                <a:latin typeface="Times New Roman" panose="02020603050405020304" pitchFamily="18" charset="0"/>
              </a:rPr>
              <a:t>sát</a:t>
            </a:r>
            <a:r>
              <a:rPr lang="en-US" sz="2800" dirty="0">
                <a:latin typeface="Times New Roman" panose="02020603050405020304" pitchFamily="18" charset="0"/>
              </a:rPr>
              <a:t>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tình</a:t>
            </a:r>
            <a:r>
              <a:rPr lang="en-US" sz="2800" dirty="0">
                <a:latin typeface="Times New Roman" panose="02020603050405020304" pitchFamily="18" charset="0"/>
              </a:rPr>
              <a:t> </a:t>
            </a:r>
            <a:r>
              <a:rPr lang="en-US" sz="2800" dirty="0" err="1">
                <a:latin typeface="Times New Roman" panose="02020603050405020304" pitchFamily="18" charset="0"/>
              </a:rPr>
              <a:t>huống</a:t>
            </a:r>
            <a:r>
              <a:rPr lang="en-US" sz="2800" dirty="0">
                <a:latin typeface="Times New Roman" panose="02020603050405020304" pitchFamily="18" charset="0"/>
              </a:rPr>
              <a:t>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hình</a:t>
            </a:r>
            <a:r>
              <a:rPr lang="en-US" sz="2800" dirty="0">
                <a:latin typeface="Times New Roman" panose="02020603050405020304" pitchFamily="18" charset="0"/>
              </a:rPr>
              <a:t> 3 và </a:t>
            </a:r>
            <a:r>
              <a:rPr lang="en-US" sz="2800" dirty="0" err="1">
                <a:latin typeface="Times New Roman" panose="02020603050405020304" pitchFamily="18" charset="0"/>
              </a:rPr>
              <a:t>lựa</a:t>
            </a:r>
            <a:r>
              <a:rPr lang="en-US" sz="2800" dirty="0">
                <a:latin typeface="Times New Roman" panose="02020603050405020304" pitchFamily="18" charset="0"/>
              </a:rPr>
              <a:t> </a:t>
            </a:r>
            <a:r>
              <a:rPr lang="en-US" sz="2800" dirty="0" err="1">
                <a:latin typeface="Times New Roman" panose="02020603050405020304" pitchFamily="18" charset="0"/>
              </a:rPr>
              <a:t>chọn</a:t>
            </a:r>
            <a:r>
              <a:rPr lang="en-US" sz="2800" dirty="0">
                <a:latin typeface="Times New Roman" panose="02020603050405020304" pitchFamily="18" charset="0"/>
              </a:rPr>
              <a:t>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thẻ</a:t>
            </a:r>
            <a:r>
              <a:rPr lang="en-US" sz="2800" dirty="0">
                <a:latin typeface="Times New Roman" panose="02020603050405020304" pitchFamily="18" charset="0"/>
              </a:rPr>
              <a:t> </a:t>
            </a:r>
            <a:r>
              <a:rPr lang="en-US" sz="2800" dirty="0" err="1">
                <a:latin typeface="Times New Roman" panose="02020603050405020304" pitchFamily="18" charset="0"/>
              </a:rPr>
              <a:t>phù</a:t>
            </a:r>
            <a:r>
              <a:rPr lang="en-US" sz="2800" dirty="0">
                <a:latin typeface="Times New Roman" panose="02020603050405020304" pitchFamily="18" charset="0"/>
              </a:rPr>
              <a:t> </a:t>
            </a:r>
            <a:r>
              <a:rPr lang="en-US" sz="2800" dirty="0" err="1">
                <a:latin typeface="Times New Roman" panose="02020603050405020304" pitchFamily="18" charset="0"/>
              </a:rPr>
              <a:t>hợp</a:t>
            </a:r>
            <a:r>
              <a:rPr lang="en-US" sz="2800" dirty="0">
                <a:latin typeface="Times New Roman" panose="02020603050405020304" pitchFamily="18" charset="0"/>
              </a:rPr>
              <a:t> </a:t>
            </a:r>
            <a:r>
              <a:rPr lang="en-US" sz="2800" dirty="0" err="1">
                <a:latin typeface="Times New Roman" panose="02020603050405020304" pitchFamily="18" charset="0"/>
              </a:rPr>
              <a:t>để</a:t>
            </a:r>
            <a:r>
              <a:rPr lang="en-US" sz="2800" dirty="0">
                <a:latin typeface="Times New Roman" panose="02020603050405020304" pitchFamily="18" charset="0"/>
              </a:rPr>
              <a:t> </a:t>
            </a:r>
            <a:r>
              <a:rPr lang="en-US" sz="2800" dirty="0" err="1">
                <a:latin typeface="Times New Roman" panose="02020603050405020304" pitchFamily="18" charset="0"/>
              </a:rPr>
              <a:t>thể</a:t>
            </a:r>
            <a:r>
              <a:rPr lang="en-US" sz="2800" dirty="0">
                <a:latin typeface="Times New Roman" panose="02020603050405020304" pitchFamily="18" charset="0"/>
              </a:rPr>
              <a:t> </a:t>
            </a:r>
            <a:r>
              <a:rPr lang="en-US" sz="2800" dirty="0" err="1">
                <a:latin typeface="Times New Roman" panose="02020603050405020304" pitchFamily="18" charset="0"/>
              </a:rPr>
              <a:t>hiện</a:t>
            </a:r>
            <a:r>
              <a:rPr lang="en-US" sz="2800" dirty="0">
                <a:latin typeface="Times New Roman" panose="02020603050405020304" pitchFamily="18" charset="0"/>
              </a:rPr>
              <a:t> </a:t>
            </a:r>
            <a:r>
              <a:rPr lang="en-US" sz="2800" dirty="0" err="1">
                <a:latin typeface="Times New Roman" panose="02020603050405020304" pitchFamily="18" charset="0"/>
              </a:rPr>
              <a:t>mặt</a:t>
            </a:r>
            <a:r>
              <a:rPr lang="en-US" sz="2800" dirty="0">
                <a:latin typeface="Times New Roman" panose="02020603050405020304" pitchFamily="18" charset="0"/>
              </a:rPr>
              <a:t> </a:t>
            </a:r>
            <a:r>
              <a:rPr lang="en-US" sz="2800" dirty="0" err="1">
                <a:latin typeface="Times New Roman" panose="02020603050405020304" pitchFamily="18" charset="0"/>
              </a:rPr>
              <a:t>trái</a:t>
            </a:r>
            <a:r>
              <a:rPr lang="en-US" sz="2800" dirty="0">
                <a:latin typeface="Times New Roman" panose="02020603050405020304" pitchFamily="18" charset="0"/>
              </a:rPr>
              <a:t> </a:t>
            </a:r>
            <a:r>
              <a:rPr lang="en-US" sz="2800" dirty="0" err="1">
                <a:latin typeface="Times New Roman" panose="02020603050405020304" pitchFamily="18" charset="0"/>
              </a:rPr>
              <a:t>khi</a:t>
            </a:r>
            <a:r>
              <a:rPr lang="en-US" sz="2800" dirty="0">
                <a:latin typeface="Times New Roman" panose="02020603050405020304" pitchFamily="18" charset="0"/>
              </a:rPr>
              <a:t> </a:t>
            </a:r>
            <a:r>
              <a:rPr lang="en-US" sz="2800" dirty="0" err="1">
                <a:latin typeface="Times New Roman" panose="02020603050405020304" pitchFamily="18" charset="0"/>
              </a:rPr>
              <a:t>sử</a:t>
            </a:r>
            <a:r>
              <a:rPr lang="en-US" sz="2800" dirty="0">
                <a:latin typeface="Times New Roman" panose="02020603050405020304" pitchFamily="18" charset="0"/>
              </a:rPr>
              <a:t> </a:t>
            </a:r>
            <a:r>
              <a:rPr lang="en-US" sz="2800" dirty="0" err="1">
                <a:latin typeface="Times New Roman" panose="02020603050405020304" pitchFamily="18" charset="0"/>
              </a:rPr>
              <a:t>dụng</a:t>
            </a:r>
            <a:r>
              <a:rPr lang="en-US" sz="2800" dirty="0">
                <a:latin typeface="Times New Roman" panose="02020603050405020304" pitchFamily="18" charset="0"/>
              </a:rPr>
              <a:t> </a:t>
            </a:r>
            <a:r>
              <a:rPr lang="en-US" sz="2800" dirty="0" err="1">
                <a:latin typeface="Times New Roman" panose="02020603050405020304" pitchFamily="18" charset="0"/>
              </a:rPr>
              <a:t>công</a:t>
            </a:r>
            <a:r>
              <a:rPr lang="en-US" sz="2800" dirty="0">
                <a:latin typeface="Times New Roman" panose="02020603050405020304" pitchFamily="18" charset="0"/>
              </a:rPr>
              <a:t> </a:t>
            </a:r>
            <a:r>
              <a:rPr lang="en-US" sz="2800" dirty="0" err="1">
                <a:latin typeface="Times New Roman" panose="02020603050405020304" pitchFamily="18" charset="0"/>
              </a:rPr>
              <a:t>nghệ</a:t>
            </a:r>
            <a:r>
              <a:rPr lang="en-US" sz="2800" dirty="0">
                <a:latin typeface="Times New Roman" panose="02020603050405020304" pitchFamily="18" charset="0"/>
              </a:rPr>
              <a:t>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mỗi</a:t>
            </a:r>
            <a:r>
              <a:rPr lang="en-US" sz="2800" dirty="0">
                <a:latin typeface="Times New Roman" panose="02020603050405020304" pitchFamily="18" charset="0"/>
              </a:rPr>
              <a:t> </a:t>
            </a:r>
            <a:r>
              <a:rPr lang="en-US" sz="2800" dirty="0" err="1">
                <a:latin typeface="Times New Roman" panose="02020603050405020304" pitchFamily="18" charset="0"/>
              </a:rPr>
              <a:t>hình</a:t>
            </a:r>
            <a:endParaRPr lang="en-US" sz="5400" b="1" dirty="0">
              <a:solidFill>
                <a:srgbClr val="0000CC"/>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CC9DDE5-FADF-A1CD-4888-9BD8101ECB2E}"/>
              </a:ext>
            </a:extLst>
          </p:cNvPr>
          <p:cNvPicPr>
            <a:picLocks noChangeAspect="1"/>
          </p:cNvPicPr>
          <p:nvPr/>
        </p:nvPicPr>
        <p:blipFill>
          <a:blip r:embed="rId2"/>
          <a:stretch>
            <a:fillRect/>
          </a:stretch>
        </p:blipFill>
        <p:spPr>
          <a:xfrm>
            <a:off x="0" y="1493656"/>
            <a:ext cx="12192000" cy="5471395"/>
          </a:xfrm>
          <a:prstGeom prst="rect">
            <a:avLst/>
          </a:prstGeom>
        </p:spPr>
      </p:pic>
    </p:spTree>
    <p:extLst>
      <p:ext uri="{BB962C8B-B14F-4D97-AF65-F5344CB8AC3E}">
        <p14:creationId xmlns:p14="http://schemas.microsoft.com/office/powerpoint/2010/main" val="78365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7BFF7E-C251-14E5-9FA2-685DD549D2B4}"/>
              </a:ext>
            </a:extLst>
          </p:cNvPr>
          <p:cNvSpPr txBox="1"/>
          <p:nvPr/>
        </p:nvSpPr>
        <p:spPr>
          <a:xfrm>
            <a:off x="286526" y="0"/>
            <a:ext cx="9891617"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2. MẶT TRÁI KHI SỬ DỤNG CÔNG NGHỆ</a:t>
            </a:r>
          </a:p>
        </p:txBody>
      </p:sp>
      <p:sp>
        <p:nvSpPr>
          <p:cNvPr id="2" name="TextBox 1">
            <a:extLst>
              <a:ext uri="{FF2B5EF4-FFF2-40B4-BE49-F238E27FC236}">
                <a16:creationId xmlns:a16="http://schemas.microsoft.com/office/drawing/2014/main" id="{1BC49618-0B4C-70A3-F61C-991B182965DB}"/>
              </a:ext>
            </a:extLst>
          </p:cNvPr>
          <p:cNvSpPr txBox="1"/>
          <p:nvPr/>
        </p:nvSpPr>
        <p:spPr>
          <a:xfrm>
            <a:off x="313740" y="539549"/>
            <a:ext cx="11582400" cy="954107"/>
          </a:xfrm>
          <a:prstGeom prst="rect">
            <a:avLst/>
          </a:prstGeom>
          <a:noFill/>
        </p:spPr>
        <p:txBody>
          <a:bodyPr wrap="square" rtlCol="0">
            <a:spAutoFit/>
          </a:bodyPr>
          <a:lstStyle/>
          <a:p>
            <a:r>
              <a:rPr lang="en-US" sz="2800" dirty="0">
                <a:latin typeface="Times New Roman" panose="02020603050405020304" pitchFamily="18" charset="0"/>
              </a:rPr>
              <a:t>Quan </a:t>
            </a:r>
            <a:r>
              <a:rPr lang="en-US" sz="2800" dirty="0" err="1">
                <a:latin typeface="Times New Roman" panose="02020603050405020304" pitchFamily="18" charset="0"/>
              </a:rPr>
              <a:t>sát</a:t>
            </a:r>
            <a:r>
              <a:rPr lang="en-US" sz="2800" dirty="0">
                <a:latin typeface="Times New Roman" panose="02020603050405020304" pitchFamily="18" charset="0"/>
              </a:rPr>
              <a:t>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tình</a:t>
            </a:r>
            <a:r>
              <a:rPr lang="en-US" sz="2800" dirty="0">
                <a:latin typeface="Times New Roman" panose="02020603050405020304" pitchFamily="18" charset="0"/>
              </a:rPr>
              <a:t> </a:t>
            </a:r>
            <a:r>
              <a:rPr lang="en-US" sz="2800" dirty="0" err="1">
                <a:latin typeface="Times New Roman" panose="02020603050405020304" pitchFamily="18" charset="0"/>
              </a:rPr>
              <a:t>huống</a:t>
            </a:r>
            <a:r>
              <a:rPr lang="en-US" sz="2800" dirty="0">
                <a:latin typeface="Times New Roman" panose="02020603050405020304" pitchFamily="18" charset="0"/>
              </a:rPr>
              <a:t>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hình</a:t>
            </a:r>
            <a:r>
              <a:rPr lang="en-US" sz="2800" dirty="0">
                <a:latin typeface="Times New Roman" panose="02020603050405020304" pitchFamily="18" charset="0"/>
              </a:rPr>
              <a:t> 3 và </a:t>
            </a:r>
            <a:r>
              <a:rPr lang="en-US" sz="2800" dirty="0" err="1">
                <a:latin typeface="Times New Roman" panose="02020603050405020304" pitchFamily="18" charset="0"/>
              </a:rPr>
              <a:t>lựa</a:t>
            </a:r>
            <a:r>
              <a:rPr lang="en-US" sz="2800" dirty="0">
                <a:latin typeface="Times New Roman" panose="02020603050405020304" pitchFamily="18" charset="0"/>
              </a:rPr>
              <a:t> </a:t>
            </a:r>
            <a:r>
              <a:rPr lang="en-US" sz="2800" dirty="0" err="1">
                <a:latin typeface="Times New Roman" panose="02020603050405020304" pitchFamily="18" charset="0"/>
              </a:rPr>
              <a:t>chọn</a:t>
            </a:r>
            <a:r>
              <a:rPr lang="en-US" sz="2800" dirty="0">
                <a:latin typeface="Times New Roman" panose="02020603050405020304" pitchFamily="18" charset="0"/>
              </a:rPr>
              <a:t>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thẻ</a:t>
            </a:r>
            <a:r>
              <a:rPr lang="en-US" sz="2800" dirty="0">
                <a:latin typeface="Times New Roman" panose="02020603050405020304" pitchFamily="18" charset="0"/>
              </a:rPr>
              <a:t> </a:t>
            </a:r>
            <a:r>
              <a:rPr lang="en-US" sz="2800" dirty="0" err="1">
                <a:latin typeface="Times New Roman" panose="02020603050405020304" pitchFamily="18" charset="0"/>
              </a:rPr>
              <a:t>phù</a:t>
            </a:r>
            <a:r>
              <a:rPr lang="en-US" sz="2800" dirty="0">
                <a:latin typeface="Times New Roman" panose="02020603050405020304" pitchFamily="18" charset="0"/>
              </a:rPr>
              <a:t> </a:t>
            </a:r>
            <a:r>
              <a:rPr lang="en-US" sz="2800" dirty="0" err="1">
                <a:latin typeface="Times New Roman" panose="02020603050405020304" pitchFamily="18" charset="0"/>
              </a:rPr>
              <a:t>hợp</a:t>
            </a:r>
            <a:r>
              <a:rPr lang="en-US" sz="2800" dirty="0">
                <a:latin typeface="Times New Roman" panose="02020603050405020304" pitchFamily="18" charset="0"/>
              </a:rPr>
              <a:t> </a:t>
            </a:r>
            <a:r>
              <a:rPr lang="en-US" sz="2800" dirty="0" err="1">
                <a:latin typeface="Times New Roman" panose="02020603050405020304" pitchFamily="18" charset="0"/>
              </a:rPr>
              <a:t>để</a:t>
            </a:r>
            <a:r>
              <a:rPr lang="en-US" sz="2800" dirty="0">
                <a:latin typeface="Times New Roman" panose="02020603050405020304" pitchFamily="18" charset="0"/>
              </a:rPr>
              <a:t> </a:t>
            </a:r>
            <a:r>
              <a:rPr lang="en-US" sz="2800" dirty="0" err="1">
                <a:latin typeface="Times New Roman" panose="02020603050405020304" pitchFamily="18" charset="0"/>
              </a:rPr>
              <a:t>thể</a:t>
            </a:r>
            <a:r>
              <a:rPr lang="en-US" sz="2800" dirty="0">
                <a:latin typeface="Times New Roman" panose="02020603050405020304" pitchFamily="18" charset="0"/>
              </a:rPr>
              <a:t> </a:t>
            </a:r>
            <a:r>
              <a:rPr lang="en-US" sz="2800" dirty="0" err="1">
                <a:latin typeface="Times New Roman" panose="02020603050405020304" pitchFamily="18" charset="0"/>
              </a:rPr>
              <a:t>hiện</a:t>
            </a:r>
            <a:r>
              <a:rPr lang="en-US" sz="2800" dirty="0">
                <a:latin typeface="Times New Roman" panose="02020603050405020304" pitchFamily="18" charset="0"/>
              </a:rPr>
              <a:t> </a:t>
            </a:r>
            <a:r>
              <a:rPr lang="en-US" sz="2800" dirty="0" err="1">
                <a:latin typeface="Times New Roman" panose="02020603050405020304" pitchFamily="18" charset="0"/>
              </a:rPr>
              <a:t>mặt</a:t>
            </a:r>
            <a:r>
              <a:rPr lang="en-US" sz="2800" dirty="0">
                <a:latin typeface="Times New Roman" panose="02020603050405020304" pitchFamily="18" charset="0"/>
              </a:rPr>
              <a:t> </a:t>
            </a:r>
            <a:r>
              <a:rPr lang="en-US" sz="2800" dirty="0" err="1">
                <a:latin typeface="Times New Roman" panose="02020603050405020304" pitchFamily="18" charset="0"/>
              </a:rPr>
              <a:t>trái</a:t>
            </a:r>
            <a:r>
              <a:rPr lang="en-US" sz="2800" dirty="0">
                <a:latin typeface="Times New Roman" panose="02020603050405020304" pitchFamily="18" charset="0"/>
              </a:rPr>
              <a:t> </a:t>
            </a:r>
            <a:r>
              <a:rPr lang="en-US" sz="2800" dirty="0" err="1">
                <a:latin typeface="Times New Roman" panose="02020603050405020304" pitchFamily="18" charset="0"/>
              </a:rPr>
              <a:t>khi</a:t>
            </a:r>
            <a:r>
              <a:rPr lang="en-US" sz="2800" dirty="0">
                <a:latin typeface="Times New Roman" panose="02020603050405020304" pitchFamily="18" charset="0"/>
              </a:rPr>
              <a:t> </a:t>
            </a:r>
            <a:r>
              <a:rPr lang="en-US" sz="2800" dirty="0" err="1">
                <a:latin typeface="Times New Roman" panose="02020603050405020304" pitchFamily="18" charset="0"/>
              </a:rPr>
              <a:t>sử</a:t>
            </a:r>
            <a:r>
              <a:rPr lang="en-US" sz="2800" dirty="0">
                <a:latin typeface="Times New Roman" panose="02020603050405020304" pitchFamily="18" charset="0"/>
              </a:rPr>
              <a:t> </a:t>
            </a:r>
            <a:r>
              <a:rPr lang="en-US" sz="2800" dirty="0" err="1">
                <a:latin typeface="Times New Roman" panose="02020603050405020304" pitchFamily="18" charset="0"/>
              </a:rPr>
              <a:t>dụng</a:t>
            </a:r>
            <a:r>
              <a:rPr lang="en-US" sz="2800" dirty="0">
                <a:latin typeface="Times New Roman" panose="02020603050405020304" pitchFamily="18" charset="0"/>
              </a:rPr>
              <a:t> </a:t>
            </a:r>
            <a:r>
              <a:rPr lang="en-US" sz="2800" dirty="0" err="1">
                <a:latin typeface="Times New Roman" panose="02020603050405020304" pitchFamily="18" charset="0"/>
              </a:rPr>
              <a:t>công</a:t>
            </a:r>
            <a:r>
              <a:rPr lang="en-US" sz="2800" dirty="0">
                <a:latin typeface="Times New Roman" panose="02020603050405020304" pitchFamily="18" charset="0"/>
              </a:rPr>
              <a:t> </a:t>
            </a:r>
            <a:r>
              <a:rPr lang="en-US" sz="2800" dirty="0" err="1">
                <a:latin typeface="Times New Roman" panose="02020603050405020304" pitchFamily="18" charset="0"/>
              </a:rPr>
              <a:t>nghệ</a:t>
            </a:r>
            <a:r>
              <a:rPr lang="en-US" sz="2800" dirty="0">
                <a:latin typeface="Times New Roman" panose="02020603050405020304" pitchFamily="18" charset="0"/>
              </a:rPr>
              <a:t>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mỗi</a:t>
            </a:r>
            <a:r>
              <a:rPr lang="en-US" sz="2800" dirty="0">
                <a:latin typeface="Times New Roman" panose="02020603050405020304" pitchFamily="18" charset="0"/>
              </a:rPr>
              <a:t> </a:t>
            </a:r>
            <a:r>
              <a:rPr lang="en-US" sz="2800" dirty="0" err="1">
                <a:latin typeface="Times New Roman" panose="02020603050405020304" pitchFamily="18" charset="0"/>
              </a:rPr>
              <a:t>hình</a:t>
            </a:r>
            <a:endParaRPr lang="en-US" sz="5400" b="1" dirty="0">
              <a:solidFill>
                <a:srgbClr val="0000CC"/>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CC9DDE5-FADF-A1CD-4888-9BD8101ECB2E}"/>
              </a:ext>
            </a:extLst>
          </p:cNvPr>
          <p:cNvPicPr>
            <a:picLocks noChangeAspect="1"/>
          </p:cNvPicPr>
          <p:nvPr/>
        </p:nvPicPr>
        <p:blipFill>
          <a:blip r:embed="rId2"/>
          <a:stretch>
            <a:fillRect/>
          </a:stretch>
        </p:blipFill>
        <p:spPr>
          <a:xfrm>
            <a:off x="5442" y="1531756"/>
            <a:ext cx="9519558" cy="5173844"/>
          </a:xfrm>
          <a:prstGeom prst="rect">
            <a:avLst/>
          </a:prstGeom>
        </p:spPr>
      </p:pic>
      <p:sp>
        <p:nvSpPr>
          <p:cNvPr id="4" name="TextBox 3">
            <a:extLst>
              <a:ext uri="{FF2B5EF4-FFF2-40B4-BE49-F238E27FC236}">
                <a16:creationId xmlns:a16="http://schemas.microsoft.com/office/drawing/2014/main" id="{3AB072C6-4D7F-509A-1CE3-31CECC692AEB}"/>
              </a:ext>
            </a:extLst>
          </p:cNvPr>
          <p:cNvSpPr txBox="1"/>
          <p:nvPr/>
        </p:nvSpPr>
        <p:spPr>
          <a:xfrm>
            <a:off x="10355207" y="2743200"/>
            <a:ext cx="1524000" cy="1815882"/>
          </a:xfrm>
          <a:prstGeom prst="rect">
            <a:avLst/>
          </a:prstGeom>
          <a:noFill/>
        </p:spPr>
        <p:txBody>
          <a:bodyPr wrap="square">
            <a:spAutoFit/>
          </a:bodyPr>
          <a:lstStyle/>
          <a:p>
            <a:pPr algn="l"/>
            <a:r>
              <a:rPr lang="pt-BR" sz="2800" b="0" i="0" dirty="0">
                <a:solidFill>
                  <a:srgbClr val="FF0000"/>
                </a:solidFill>
                <a:effectLst/>
                <a:latin typeface="Roboto" panose="02000000000000000000" pitchFamily="2" charset="0"/>
              </a:rPr>
              <a:t>1 – a</a:t>
            </a:r>
          </a:p>
          <a:p>
            <a:pPr algn="l"/>
            <a:r>
              <a:rPr lang="pt-BR" sz="2800" b="0" i="0" dirty="0">
                <a:solidFill>
                  <a:srgbClr val="FF0000"/>
                </a:solidFill>
                <a:effectLst/>
                <a:latin typeface="Roboto" panose="02000000000000000000" pitchFamily="2" charset="0"/>
              </a:rPr>
              <a:t>2 – b</a:t>
            </a:r>
          </a:p>
          <a:p>
            <a:pPr algn="l"/>
            <a:r>
              <a:rPr lang="pt-BR" sz="2800" b="0" i="0" dirty="0">
                <a:solidFill>
                  <a:srgbClr val="FF0000"/>
                </a:solidFill>
                <a:effectLst/>
                <a:latin typeface="Roboto" panose="02000000000000000000" pitchFamily="2" charset="0"/>
              </a:rPr>
              <a:t>3 – d</a:t>
            </a:r>
          </a:p>
          <a:p>
            <a:pPr algn="l"/>
            <a:r>
              <a:rPr lang="pt-BR" sz="2800" b="0" i="0" dirty="0">
                <a:solidFill>
                  <a:srgbClr val="FF0000"/>
                </a:solidFill>
                <a:effectLst/>
                <a:latin typeface="Roboto" panose="02000000000000000000" pitchFamily="2" charset="0"/>
              </a:rPr>
              <a:t>4 – c</a:t>
            </a:r>
          </a:p>
        </p:txBody>
      </p:sp>
    </p:spTree>
    <p:extLst>
      <p:ext uri="{BB962C8B-B14F-4D97-AF65-F5344CB8AC3E}">
        <p14:creationId xmlns:p14="http://schemas.microsoft.com/office/powerpoint/2010/main" val="213548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a:srcRect l="1069" t="2602" r="448" b="5138"/>
          <a:stretch/>
        </p:blipFill>
        <p:spPr>
          <a:xfrm>
            <a:off x="-1" y="0"/>
            <a:ext cx="12192001" cy="6858000"/>
          </a:xfrm>
          <a:prstGeom prst="rect">
            <a:avLst/>
          </a:prstGeom>
        </p:spPr>
      </p:pic>
      <p:pic>
        <p:nvPicPr>
          <p:cNvPr id="3" name="图片 2"/>
          <p:cNvPicPr>
            <a:picLocks noChangeAspect="1"/>
          </p:cNvPicPr>
          <p:nvPr/>
        </p:nvPicPr>
        <p:blipFill>
          <a:blip r:embed="rId6"/>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347244" y="5437905"/>
            <a:ext cx="623568" cy="623568"/>
          </a:xfrm>
          <a:prstGeom prst="rect">
            <a:avLst/>
          </a:prstGeom>
        </p:spPr>
      </p:pic>
      <p:pic>
        <p:nvPicPr>
          <p:cNvPr id="5" name="图片 4"/>
          <p:cNvPicPr>
            <a:picLocks noChangeAspect="1"/>
          </p:cNvPicPr>
          <p:nvPr/>
        </p:nvPicPr>
        <p:blipFill>
          <a:blip r:embed="rId8"/>
          <a:stretch>
            <a:fillRect/>
          </a:stretch>
        </p:blipFill>
        <p:spPr>
          <a:xfrm>
            <a:off x="-832153" y="4228215"/>
            <a:ext cx="13279964" cy="1990844"/>
          </a:xfrm>
          <a:prstGeom prst="rect">
            <a:avLst/>
          </a:prstGeom>
        </p:spPr>
      </p:pic>
      <p:pic>
        <p:nvPicPr>
          <p:cNvPr id="6" name="图片 5"/>
          <p:cNvPicPr>
            <a:picLocks noChangeAspect="1"/>
          </p:cNvPicPr>
          <p:nvPr/>
        </p:nvPicPr>
        <p:blipFill>
          <a:blip r:embed="rId9"/>
          <a:stretch>
            <a:fillRect/>
          </a:stretch>
        </p:blipFill>
        <p:spPr>
          <a:xfrm>
            <a:off x="-581574" y="5124418"/>
            <a:ext cx="13107348" cy="1852751"/>
          </a:xfrm>
          <a:prstGeom prst="rect">
            <a:avLst/>
          </a:prstGeom>
        </p:spPr>
      </p:pic>
      <p:pic>
        <p:nvPicPr>
          <p:cNvPr id="7" name="图片 6"/>
          <p:cNvPicPr>
            <a:picLocks noChangeAspect="1"/>
          </p:cNvPicPr>
          <p:nvPr/>
        </p:nvPicPr>
        <p:blipFill>
          <a:blip r:embed="rId10"/>
          <a:stretch>
            <a:fillRect/>
          </a:stretch>
        </p:blipFill>
        <p:spPr>
          <a:xfrm>
            <a:off x="2150307" y="3674657"/>
            <a:ext cx="3901133" cy="3153128"/>
          </a:xfrm>
          <a:prstGeom prst="rect">
            <a:avLst/>
          </a:prstGeom>
        </p:spPr>
      </p:pic>
      <p:pic>
        <p:nvPicPr>
          <p:cNvPr id="8" name="图片 7"/>
          <p:cNvPicPr>
            <a:picLocks noChangeAspect="1"/>
          </p:cNvPicPr>
          <p:nvPr/>
        </p:nvPicPr>
        <p:blipFill>
          <a:blip r:embed="rId11"/>
          <a:stretch>
            <a:fillRect/>
          </a:stretch>
        </p:blipFill>
        <p:spPr>
          <a:xfrm>
            <a:off x="0" y="272124"/>
            <a:ext cx="3075000" cy="3030000"/>
          </a:xfrm>
          <a:prstGeom prst="rect">
            <a:avLst/>
          </a:prstGeom>
        </p:spPr>
      </p:pic>
      <p:grpSp>
        <p:nvGrpSpPr>
          <p:cNvPr id="9" name="组合 8"/>
          <p:cNvGrpSpPr/>
          <p:nvPr/>
        </p:nvGrpSpPr>
        <p:grpSpPr>
          <a:xfrm>
            <a:off x="4398219" y="736402"/>
            <a:ext cx="6586223" cy="3365012"/>
            <a:chOff x="-6300496" y="5642681"/>
            <a:chExt cx="23412450" cy="11961811"/>
          </a:xfrm>
        </p:grpSpPr>
        <p:grpSp>
          <p:nvGrpSpPr>
            <p:cNvPr id="10" name="组合 9"/>
            <p:cNvGrpSpPr/>
            <p:nvPr/>
          </p:nvGrpSpPr>
          <p:grpSpPr>
            <a:xfrm>
              <a:off x="-6300496" y="5642681"/>
              <a:ext cx="23412450" cy="11961811"/>
              <a:chOff x="2619060" y="-3486152"/>
              <a:chExt cx="23412450" cy="11961811"/>
            </a:xfrm>
          </p:grpSpPr>
          <p:sp>
            <p:nvSpPr>
              <p:cNvPr id="1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defRPr/>
                </a:pPr>
                <a:endParaRPr lang="zh-CN" altLang="en-US" sz="1867">
                  <a:solidFill>
                    <a:srgbClr val="1D9BB8"/>
                  </a:solidFill>
                </a:endParaRPr>
              </a:p>
            </p:txBody>
          </p:sp>
          <p:sp>
            <p:nvSpPr>
              <p:cNvPr id="1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defRPr/>
                </a:pPr>
                <a:endParaRPr lang="zh-CN" altLang="en-US" sz="1867">
                  <a:solidFill>
                    <a:srgbClr val="1D9BB8"/>
                  </a:solidFill>
                </a:endParaRPr>
              </a:p>
            </p:txBody>
          </p:sp>
        </p:grpSp>
        <p:pic>
          <p:nvPicPr>
            <p:cNvPr id="11" name="图片 10"/>
            <p:cNvPicPr>
              <a:picLocks noChangeAspect="1"/>
            </p:cNvPicPr>
            <p:nvPr/>
          </p:nvPicPr>
          <p:blipFill>
            <a:blip r:embed="rId12"/>
            <a:stretch>
              <a:fillRect/>
            </a:stretch>
          </p:blipFill>
          <p:spPr>
            <a:xfrm>
              <a:off x="-5737225" y="6362278"/>
              <a:ext cx="22275002" cy="10586251"/>
            </a:xfrm>
            <a:prstGeom prst="rect">
              <a:avLst/>
            </a:prstGeom>
          </p:spPr>
        </p:pic>
      </p:grpSp>
      <p:pic>
        <p:nvPicPr>
          <p:cNvPr id="18" name="图片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64244" y="-368534"/>
            <a:ext cx="1283567" cy="1206153"/>
          </a:xfrm>
          <a:prstGeom prst="rect">
            <a:avLst/>
          </a:prstGeom>
        </p:spPr>
      </p:pic>
      <p:pic>
        <p:nvPicPr>
          <p:cNvPr id="20" name="图片 19"/>
          <p:cNvPicPr>
            <a:picLocks noChangeAspect="1"/>
          </p:cNvPicPr>
          <p:nvPr/>
        </p:nvPicPr>
        <p:blipFill>
          <a:blip r:embed="rId14"/>
          <a:stretch>
            <a:fillRect/>
          </a:stretch>
        </p:blipFill>
        <p:spPr>
          <a:xfrm>
            <a:off x="4003666" y="1377670"/>
            <a:ext cx="1796529" cy="861493"/>
          </a:xfrm>
          <a:prstGeom prst="rect">
            <a:avLst/>
          </a:prstGeom>
        </p:spPr>
      </p:pic>
      <p:pic>
        <p:nvPicPr>
          <p:cNvPr id="21" name="图片 20"/>
          <p:cNvPicPr>
            <a:picLocks noChangeAspect="1"/>
          </p:cNvPicPr>
          <p:nvPr/>
        </p:nvPicPr>
        <p:blipFill rotWithShape="1">
          <a:blip r:embed="rId15" cstate="print">
            <a:extLst>
              <a:ext uri="{28A0092B-C50C-407E-A947-70E740481C1C}">
                <a14:useLocalDpi xmlns:a14="http://schemas.microsoft.com/office/drawing/2010/main" val="0"/>
              </a:ext>
            </a:extLst>
          </a:blip>
          <a:srcRect l="21788" t="37309" r="28936" b="20270"/>
          <a:stretch/>
        </p:blipFill>
        <p:spPr>
          <a:xfrm>
            <a:off x="8404346" y="3130377"/>
            <a:ext cx="1434748" cy="1235127"/>
          </a:xfrm>
          <a:prstGeom prst="rect">
            <a:avLst/>
          </a:prstGeom>
        </p:spPr>
      </p:pic>
      <p:pic>
        <p:nvPicPr>
          <p:cNvPr id="23" name="图片 22"/>
          <p:cNvPicPr>
            <a:picLocks noChangeAspect="1"/>
          </p:cNvPicPr>
          <p:nvPr/>
        </p:nvPicPr>
        <p:blipFill rotWithShape="1">
          <a:blip r:embed="rId16"/>
          <a:srcRect b="57274"/>
          <a:stretch/>
        </p:blipFill>
        <p:spPr>
          <a:xfrm>
            <a:off x="-118672" y="6061472"/>
            <a:ext cx="12566483" cy="796528"/>
          </a:xfrm>
          <a:prstGeom prst="rect">
            <a:avLst/>
          </a:prstGeom>
        </p:spPr>
      </p:pic>
      <p:sp>
        <p:nvSpPr>
          <p:cNvPr id="15" name="TextBox 14">
            <a:extLst>
              <a:ext uri="{FF2B5EF4-FFF2-40B4-BE49-F238E27FC236}">
                <a16:creationId xmlns:a16="http://schemas.microsoft.com/office/drawing/2014/main" id="{7A6D3EB6-DF95-DD18-524F-B7581068F0F5}"/>
              </a:ext>
            </a:extLst>
          </p:cNvPr>
          <p:cNvSpPr txBox="1"/>
          <p:nvPr/>
        </p:nvSpPr>
        <p:spPr>
          <a:xfrm>
            <a:off x="5740869" y="2143135"/>
            <a:ext cx="4275097" cy="830997"/>
          </a:xfrm>
          <a:prstGeom prst="rect">
            <a:avLst/>
          </a:prstGeom>
          <a:noFill/>
        </p:spPr>
        <p:txBody>
          <a:bodyPr wrap="square" rtlCol="0">
            <a:spAutoFit/>
          </a:bodyPr>
          <a:lstStyle/>
          <a:p>
            <a:r>
              <a:rPr lang="en-US" sz="4800" b="1" dirty="0">
                <a:solidFill>
                  <a:srgbClr val="0000CC"/>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93739369"/>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0" presetClass="path" presetSubtype="0" accel="50000" decel="50000" fill="hold" nodeType="withEffect">
                                  <p:stCondLst>
                                    <p:cond delay="0"/>
                                  </p:stCondLst>
                                  <p:childTnLst>
                                    <p:animMotion origin="layout" path="M 0.78178 0.12685 L 0.78178 0.12716 C 0.77987 0.1071 0.78021 0.08735 0.77691 0.06852 C 0.77587 0.06389 0.77205 0.06049 0.76962 0.0571 C 0.7632 0.04846 0.74636 0.02438 0.73577 0.01451 C 0.71702 -0.00278 0.71598 -0.00062 0.69462 -0.01451 C 0.65851 -0.03827 0.69271 -0.01975 0.65105 -0.03704 C 0.62674 -0.04722 0.61441 -0.05741 0.5856 -0.06389 L 0.54688 -0.07284 C 0.54028 -0.07469 0.53386 -0.07685 0.52761 -0.07747 C 0.51025 -0.07932 0.50278 -0.07994 0.48646 -0.08179 L 0.46945 -0.08395 L 0.39931 -0.08179 C 0.37032 -0.07809 0.36268 -0.06883 0.34115 -0.0571 C 0.33629 -0.05494 0.33125 -0.05339 0.32674 -0.05031 C 0.29705 -0.03488 0.32848 -0.04815 0.29271 -0.03241 C 0.28698 -0.03025 0.28125 -0.02839 0.27587 -0.02593 C 0.25799 -0.01821 0.25678 -0.01636 0.23959 -0.01018 C 0.2323 -0.00772 0.22466 -0.00586 0.21771 -0.00339 C 0.21112 -0.00154 0.20469 0.00154 0.19844 0.0034 C 0.19115 0.00494 0.18351 0.00586 0.17657 0.00772 C 0.10521 0.02624 0.14306 0.02037 0.104 0.02593 C 0.07987 0.02407 0.05504 0.02531 0.03143 0.0213 C 0.02379 0.02006 0.01198 0.01019 0.01198 0.01049 C 0.00955 0.0071 0.0066 0.00432 0.00469 0.00124 C -0.00277 -0.0108 0.00591 -0.00216 -4.72222E-6 -0.00772 " pathEditMode="relative" rAng="0" ptsTypes="AAAAAAAAAAAAAAAAAAAAAAAAAA">
                                      <p:cBhvr>
                                        <p:cTn id="9" dur="2000" fill="hold"/>
                                        <p:tgtEl>
                                          <p:spTgt spid="7"/>
                                        </p:tgtEl>
                                        <p:attrNameLst>
                                          <p:attrName>ppt_x</p:attrName>
                                          <p:attrName>ppt_y</p:attrName>
                                        </p:attrNameLst>
                                      </p:cBhvr>
                                      <p:rCtr x="-39097" y="-10525"/>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p:tgtEl>
                                          <p:spTgt spid="20"/>
                                        </p:tgtEl>
                                        <p:attrNameLst>
                                          <p:attrName>ppt_x</p:attrName>
                                        </p:attrNameLst>
                                      </p:cBhvr>
                                      <p:tavLst>
                                        <p:tav tm="0">
                                          <p:val>
                                            <p:strVal val="#ppt_x-#ppt_w*1.125000"/>
                                          </p:val>
                                        </p:tav>
                                        <p:tav tm="100000">
                                          <p:val>
                                            <p:strVal val="#ppt_x"/>
                                          </p:val>
                                        </p:tav>
                                      </p:tavLst>
                                    </p:anim>
                                    <p:animEffect transition="in" filter="wipe(righ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mph" presetSubtype="0" fill="hold" nodeType="clickEffect">
                                  <p:stCondLst>
                                    <p:cond delay="0"/>
                                  </p:stCondLst>
                                  <p:childTnLst>
                                    <p:animRot by="21600000">
                                      <p:cBhvr>
                                        <p:cTn id="40" dur="2000" fill="hold"/>
                                        <p:tgtEl>
                                          <p:spTgt spid="1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0" presetClass="path" presetSubtype="0" accel="50000" decel="50000" fill="hold" nodeType="withEffect">
                                  <p:stCondLst>
                                    <p:cond delay="0"/>
                                  </p:stCondLst>
                                  <p:childTnLst>
                                    <p:animMotion origin="layout" path="M 0.34045 0.57284 L 0.34045 0.57315 C 0.33923 0.55772 0.33732 0.52284 0.33472 0.50618 C 0.33142 0.48334 0.32673 0.46513 0.32083 0.44445 C 0.31788 0.43334 0.31475 0.42254 0.31111 0.41235 C 0.30503 0.39445 0.30052 0.37408 0.29166 0.3605 L 0.26666 0.32099 C 0.2625 0.3142 0.25816 0.30803 0.25416 0.30124 L 0.24166 0.27902 C 0.24027 0.28056 0.23836 0.28118 0.2375 0.28396 C 0.23593 0.28982 0.23593 0.29723 0.23472 0.30371 C 0.23333 0.31112 0.23211 0.31852 0.23055 0.32593 C 0.22829 0.33673 0.22048 0.36636 0.21805 0.37284 C 0.21718 0.37531 0.21614 0.37747 0.21527 0.38025 C 0.21354 0.38673 0.21371 0.39291 0.2125 0.4 C 0.2118 0.40402 0.21076 0.40803 0.20972 0.41235 C 0.20486 0.39908 0.20659 0.40618 0.20555 0.38272 C 0.20451 0.35803 0.20399 0.33303 0.20277 0.30865 C 0.20243 0.29908 0.20086 0.26019 0.2 0.24939 C 0.19965 0.24291 0.19826 0.23334 0.19722 0.22717 C 0.19531 0.23766 0.19322 0.24815 0.19166 0.25926 C 0.19062 0.26729 0.19045 0.27593 0.18888 0.28396 C 0.1875 0.29167 0.18507 0.29846 0.18333 0.30618 C 0.17986 0.32223 0.17951 0.33056 0.175 0.34568 C 0.17291 0.35278 0.16822 0.36328 0.16527 0.37038 C 0.1651 0.37161 0.16336 0.38612 0.15972 0.38272 C 0.15694 0.37963 0.15607 0.37284 0.15416 0.36791 C 0.15243 0.35062 0.15104 0.33303 0.14861 0.31605 C 0.14774 0.30926 0.1467 0.30278 0.14583 0.2963 C 0.14531 0.29044 0.14496 0.28457 0.14444 0.27902 C 0.1434 0.26698 0.14357 0.26852 0.14166 0.25926 C 0.13993 0.27439 0.14045 0.27192 0.1375 0.28889 C 0.13663 0.29383 0.13593 0.29877 0.13472 0.30371 C 0.13402 0.3071 0.13281 0.31019 0.13194 0.31359 C 0.13142 0.31575 0.13107 0.31821 0.13055 0.32099 C 0.13003 0.32408 0.13003 0.32747 0.12916 0.33087 C 0.12534 0.3463 0.12604 0.33951 0.12083 0.35062 C 0.1151 0.36297 0.12152 0.35371 0.11388 0.36297 C 0.09687 0.33241 0.11597 0.3713 0.10138 0.29383 C 0.09652 0.26698 0.09496 0.26173 0.09166 0.23457 C 0.08958 0.21729 0.08732 0.2 0.08611 0.18272 C 0.08437 0.15772 0.08541 0.16945 0.08333 0.14815 C 0.07465 0.18396 0.08281 0.14599 0.07777 0.18519 C 0.07638 0.19661 0.07343 0.20772 0.07222 0.21976 C 0.07187 0.2247 0.0717 0.22963 0.07083 0.23457 C 0.07031 0.23735 0.06892 0.2392 0.06805 0.24198 C 0.06718 0.24538 0.06579 0.25587 0.06527 0.25926 C 0.0625 0.2534 0.05885 0.24846 0.05694 0.24198 C 0.05503 0.23519 0.05503 0.22717 0.05416 0.21976 C 0.05121 0.19383 0.05191 0.2 0.05 0.17778 C 0.04913 0.18087 0.04791 0.18396 0.04722 0.18766 C 0.04652 0.19229 0.04635 0.19754 0.04583 0.20247 C 0.04496 0.21019 0.04444 0.21266 0.04305 0.21976 C 0.04132 0.21544 0.03888 0.21204 0.0375 0.20741 C 0.0309 0.18488 0.02899 0.16019 0.02638 0.13581 C 0.02465 0.11852 0.02361 0.10062 0.02083 0.08396 C 0.01753 0.06328 0.01892 0.07223 0.01666 0.05679 C 0.01632 0.06173 0.01597 0.06667 0.01527 0.07161 C 0.01493 0.07408 0.01406 0.07624 0.01388 0.07902 C 0.01319 0.08859 0.01302 0.09877 0.0125 0.10865 C 0.00572 0.09229 0.00937 0.10433 0.00694 0.07902 C 0.00625 0.07068 0.0052 0.06235 0.00416 0.05433 C 0.00243 0.04013 0.00052 0.03612 4.44444E-6 0.02223 C -0.00018 0.01482 4.44444E-6 0.00741 4.44444E-6 -4.81481E-6 " pathEditMode="relative" rAng="0" ptsTypes="AAAAAAAAAAAAAAAAAAAAAAAAAAAAAAAAAAAAAAAAAAAAAAAAAAAAAAAAAAAAAAAA">
                                      <p:cBhvr>
                                        <p:cTn id="47" dur="2000" fill="hold"/>
                                        <p:tgtEl>
                                          <p:spTgt spid="21"/>
                                        </p:tgtEl>
                                        <p:attrNameLst>
                                          <p:attrName>ppt_x</p:attrName>
                                          <p:attrName>ppt_y</p:attrName>
                                        </p:attrNameLst>
                                      </p:cBhvr>
                                      <p:rCtr x="-17031" y="-28642"/>
                                    </p:animMotion>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58" repeatCount="indefinite" fill="hold" display="0">
                  <p:stCondLst>
                    <p:cond delay="indefinite"/>
                  </p:stCondLst>
                </p:cTn>
                <p:tgtEl>
                  <p:spTgt spid="4"/>
                </p:tgtEl>
              </p:cMediaNode>
            </p:audio>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57BFF7E-C251-14E5-9FA2-685DD549D2B4}"/>
              </a:ext>
            </a:extLst>
          </p:cNvPr>
          <p:cNvSpPr txBox="1"/>
          <p:nvPr/>
        </p:nvSpPr>
        <p:spPr>
          <a:xfrm>
            <a:off x="321824" y="1828800"/>
            <a:ext cx="11717776" cy="3970318"/>
          </a:xfrm>
          <a:prstGeom prst="rect">
            <a:avLst/>
          </a:prstGeom>
          <a:noFill/>
        </p:spPr>
        <p:txBody>
          <a:bodyPr wrap="square" rtlCol="0">
            <a:spAutoFit/>
          </a:bodyPr>
          <a:lstStyle/>
          <a:p>
            <a:r>
              <a:rPr lang="vi-VN" sz="2800" dirty="0">
                <a:latin typeface="Times New Roman" panose="02020603050405020304" pitchFamily="18" charset="0"/>
              </a:rPr>
              <a:t>- Gây mất thời gian và làm mất tập trung của chúng ta. Khi chúng ta dùng quá nhiều thời gian cho điện thoại hoặc máy tính, chúng ta có thể quên hoặc không làm được những việc quan trọng khác như học bài, tham gia hoạt động ngoại khóa hay gặp gỡ bạn bè.</a:t>
            </a:r>
          </a:p>
          <a:p>
            <a:r>
              <a:rPr lang="vi-VN" sz="2800" dirty="0">
                <a:latin typeface="Times New Roman" panose="02020603050405020304" pitchFamily="18" charset="0"/>
              </a:rPr>
              <a:t> - Gây tác động tiêu cực đến sức khỏe: Sử dụng công nghệ quá mức, đặc biệt là khi tham gia vào các hoạt động không lành mạnh như chơi game quá lạng lách hoặc xem video không phù hợp, có thể ảnh hưởng đến sức khỏe của chúng ta. Việc ít vận động và ngồi lâu trước màn hình có thể dẫn đến tăng cân, yếu đề kháng và các vấn đề sức khỏe khác.</a:t>
            </a:r>
          </a:p>
        </p:txBody>
      </p:sp>
      <p:sp>
        <p:nvSpPr>
          <p:cNvPr id="11" name="TextBox 10">
            <a:extLst>
              <a:ext uri="{FF2B5EF4-FFF2-40B4-BE49-F238E27FC236}">
                <a16:creationId xmlns:a16="http://schemas.microsoft.com/office/drawing/2014/main" id="{757BFF7E-C251-14E5-9FA2-685DD549D2B4}"/>
              </a:ext>
            </a:extLst>
          </p:cNvPr>
          <p:cNvSpPr txBox="1"/>
          <p:nvPr/>
        </p:nvSpPr>
        <p:spPr>
          <a:xfrm>
            <a:off x="321824" y="533400"/>
            <a:ext cx="11269675" cy="954107"/>
          </a:xfrm>
          <a:prstGeom prst="rect">
            <a:avLst/>
          </a:prstGeom>
          <a:solidFill>
            <a:schemeClr val="accent4">
              <a:lumMod val="20000"/>
              <a:lumOff val="80000"/>
            </a:schemeClr>
          </a:solidFill>
        </p:spPr>
        <p:txBody>
          <a:bodyPr wrap="square" rtlCol="0">
            <a:spAutoFit/>
          </a:bodyPr>
          <a:lstStyle/>
          <a:p>
            <a:r>
              <a:rPr lang="vi-VN" sz="2800" b="1" dirty="0">
                <a:latin typeface="Times New Roman" pitchFamily="18" charset="0"/>
                <a:cs typeface="Times New Roman" pitchFamily="18" charset="0"/>
              </a:rPr>
              <a:t>Em hãy trao đổi với bạn và kể thêm những mặt trái khi sử dụng công nghệ trong đời sống.</a:t>
            </a:r>
          </a:p>
        </p:txBody>
      </p:sp>
    </p:spTree>
    <p:extLst>
      <p:ext uri="{BB962C8B-B14F-4D97-AF65-F5344CB8AC3E}">
        <p14:creationId xmlns:p14="http://schemas.microsoft.com/office/powerpoint/2010/main" val="385587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a:srcRect l="1069" t="2602" r="448" b="5138"/>
          <a:stretch/>
        </p:blipFill>
        <p:spPr>
          <a:xfrm>
            <a:off x="-1" y="0"/>
            <a:ext cx="12192001" cy="6858000"/>
          </a:xfrm>
          <a:prstGeom prst="rect">
            <a:avLst/>
          </a:prstGeom>
        </p:spPr>
      </p:pic>
      <p:pic>
        <p:nvPicPr>
          <p:cNvPr id="3" name="图片 2"/>
          <p:cNvPicPr>
            <a:picLocks noChangeAspect="1"/>
          </p:cNvPicPr>
          <p:nvPr/>
        </p:nvPicPr>
        <p:blipFill>
          <a:blip r:embed="rId6"/>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347244" y="5437905"/>
            <a:ext cx="623568" cy="623568"/>
          </a:xfrm>
          <a:prstGeom prst="rect">
            <a:avLst/>
          </a:prstGeom>
        </p:spPr>
      </p:pic>
      <p:pic>
        <p:nvPicPr>
          <p:cNvPr id="5" name="图片 4"/>
          <p:cNvPicPr>
            <a:picLocks noChangeAspect="1"/>
          </p:cNvPicPr>
          <p:nvPr/>
        </p:nvPicPr>
        <p:blipFill>
          <a:blip r:embed="rId8"/>
          <a:stretch>
            <a:fillRect/>
          </a:stretch>
        </p:blipFill>
        <p:spPr>
          <a:xfrm>
            <a:off x="-832153" y="4228215"/>
            <a:ext cx="13279964" cy="1990844"/>
          </a:xfrm>
          <a:prstGeom prst="rect">
            <a:avLst/>
          </a:prstGeom>
        </p:spPr>
      </p:pic>
      <p:pic>
        <p:nvPicPr>
          <p:cNvPr id="6" name="图片 5"/>
          <p:cNvPicPr>
            <a:picLocks noChangeAspect="1"/>
          </p:cNvPicPr>
          <p:nvPr/>
        </p:nvPicPr>
        <p:blipFill>
          <a:blip r:embed="rId9"/>
          <a:stretch>
            <a:fillRect/>
          </a:stretch>
        </p:blipFill>
        <p:spPr>
          <a:xfrm>
            <a:off x="-581574" y="5124418"/>
            <a:ext cx="13107348" cy="1852751"/>
          </a:xfrm>
          <a:prstGeom prst="rect">
            <a:avLst/>
          </a:prstGeom>
        </p:spPr>
      </p:pic>
      <p:pic>
        <p:nvPicPr>
          <p:cNvPr id="7" name="图片 6"/>
          <p:cNvPicPr>
            <a:picLocks noChangeAspect="1"/>
          </p:cNvPicPr>
          <p:nvPr/>
        </p:nvPicPr>
        <p:blipFill>
          <a:blip r:embed="rId10"/>
          <a:stretch>
            <a:fillRect/>
          </a:stretch>
        </p:blipFill>
        <p:spPr>
          <a:xfrm>
            <a:off x="2150307" y="3674657"/>
            <a:ext cx="3901133" cy="3153128"/>
          </a:xfrm>
          <a:prstGeom prst="rect">
            <a:avLst/>
          </a:prstGeom>
        </p:spPr>
      </p:pic>
      <p:pic>
        <p:nvPicPr>
          <p:cNvPr id="8" name="图片 7"/>
          <p:cNvPicPr>
            <a:picLocks noChangeAspect="1"/>
          </p:cNvPicPr>
          <p:nvPr/>
        </p:nvPicPr>
        <p:blipFill>
          <a:blip r:embed="rId11"/>
          <a:stretch>
            <a:fillRect/>
          </a:stretch>
        </p:blipFill>
        <p:spPr>
          <a:xfrm>
            <a:off x="0" y="272124"/>
            <a:ext cx="3075000" cy="3030000"/>
          </a:xfrm>
          <a:prstGeom prst="rect">
            <a:avLst/>
          </a:prstGeom>
        </p:spPr>
      </p:pic>
      <p:grpSp>
        <p:nvGrpSpPr>
          <p:cNvPr id="9" name="组合 8"/>
          <p:cNvGrpSpPr/>
          <p:nvPr/>
        </p:nvGrpSpPr>
        <p:grpSpPr>
          <a:xfrm>
            <a:off x="4398219" y="736402"/>
            <a:ext cx="6586223" cy="3365012"/>
            <a:chOff x="-6300496" y="5642681"/>
            <a:chExt cx="23412450" cy="11961811"/>
          </a:xfrm>
        </p:grpSpPr>
        <p:grpSp>
          <p:nvGrpSpPr>
            <p:cNvPr id="10" name="组合 9"/>
            <p:cNvGrpSpPr/>
            <p:nvPr/>
          </p:nvGrpSpPr>
          <p:grpSpPr>
            <a:xfrm>
              <a:off x="-6300496" y="5642681"/>
              <a:ext cx="23412450" cy="11961811"/>
              <a:chOff x="2619060" y="-3486152"/>
              <a:chExt cx="23412450" cy="11961811"/>
            </a:xfrm>
          </p:grpSpPr>
          <p:sp>
            <p:nvSpPr>
              <p:cNvPr id="1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defRPr/>
                </a:pPr>
                <a:endParaRPr lang="zh-CN" altLang="en-US" sz="1867" dirty="0">
                  <a:solidFill>
                    <a:srgbClr val="1D9BB8"/>
                  </a:solidFill>
                  <a:latin typeface="Times New Roman" pitchFamily="18" charset="0"/>
                </a:endParaRPr>
              </a:p>
            </p:txBody>
          </p:sp>
          <p:sp>
            <p:nvSpPr>
              <p:cNvPr id="1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defRPr/>
                </a:pPr>
                <a:endParaRPr lang="zh-CN" altLang="en-US" sz="1867" dirty="0">
                  <a:solidFill>
                    <a:srgbClr val="1D9BB8"/>
                  </a:solidFill>
                  <a:latin typeface="Times New Roman" pitchFamily="18" charset="0"/>
                </a:endParaRPr>
              </a:p>
            </p:txBody>
          </p:sp>
        </p:grpSp>
        <p:pic>
          <p:nvPicPr>
            <p:cNvPr id="11" name="图片 10"/>
            <p:cNvPicPr>
              <a:picLocks noChangeAspect="1"/>
            </p:cNvPicPr>
            <p:nvPr/>
          </p:nvPicPr>
          <p:blipFill>
            <a:blip r:embed="rId12"/>
            <a:stretch>
              <a:fillRect/>
            </a:stretch>
          </p:blipFill>
          <p:spPr>
            <a:xfrm>
              <a:off x="-5737225" y="6362278"/>
              <a:ext cx="22275002" cy="10586251"/>
            </a:xfrm>
            <a:prstGeom prst="rect">
              <a:avLst/>
            </a:prstGeom>
          </p:spPr>
        </p:pic>
      </p:grpSp>
      <p:pic>
        <p:nvPicPr>
          <p:cNvPr id="18" name="图片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64244" y="-368534"/>
            <a:ext cx="1283567" cy="1206153"/>
          </a:xfrm>
          <a:prstGeom prst="rect">
            <a:avLst/>
          </a:prstGeom>
        </p:spPr>
      </p:pic>
      <p:pic>
        <p:nvPicPr>
          <p:cNvPr id="20" name="图片 19"/>
          <p:cNvPicPr>
            <a:picLocks noChangeAspect="1"/>
          </p:cNvPicPr>
          <p:nvPr/>
        </p:nvPicPr>
        <p:blipFill>
          <a:blip r:embed="rId14"/>
          <a:stretch>
            <a:fillRect/>
          </a:stretch>
        </p:blipFill>
        <p:spPr>
          <a:xfrm>
            <a:off x="4003666" y="1377670"/>
            <a:ext cx="1796529" cy="861493"/>
          </a:xfrm>
          <a:prstGeom prst="rect">
            <a:avLst/>
          </a:prstGeom>
        </p:spPr>
      </p:pic>
      <p:pic>
        <p:nvPicPr>
          <p:cNvPr id="21" name="图片 20"/>
          <p:cNvPicPr>
            <a:picLocks noChangeAspect="1"/>
          </p:cNvPicPr>
          <p:nvPr/>
        </p:nvPicPr>
        <p:blipFill rotWithShape="1">
          <a:blip r:embed="rId15" cstate="print">
            <a:extLst>
              <a:ext uri="{28A0092B-C50C-407E-A947-70E740481C1C}">
                <a14:useLocalDpi xmlns:a14="http://schemas.microsoft.com/office/drawing/2010/main" val="0"/>
              </a:ext>
            </a:extLst>
          </a:blip>
          <a:srcRect l="21788" t="37309" r="28936" b="20270"/>
          <a:stretch/>
        </p:blipFill>
        <p:spPr>
          <a:xfrm>
            <a:off x="8404346" y="3130377"/>
            <a:ext cx="1434748" cy="1235127"/>
          </a:xfrm>
          <a:prstGeom prst="rect">
            <a:avLst/>
          </a:prstGeom>
        </p:spPr>
      </p:pic>
      <p:pic>
        <p:nvPicPr>
          <p:cNvPr id="23" name="图片 22"/>
          <p:cNvPicPr>
            <a:picLocks noChangeAspect="1"/>
          </p:cNvPicPr>
          <p:nvPr/>
        </p:nvPicPr>
        <p:blipFill rotWithShape="1">
          <a:blip r:embed="rId16"/>
          <a:srcRect b="57274"/>
          <a:stretch/>
        </p:blipFill>
        <p:spPr>
          <a:xfrm>
            <a:off x="-118672" y="6061472"/>
            <a:ext cx="12566483" cy="796528"/>
          </a:xfrm>
          <a:prstGeom prst="rect">
            <a:avLst/>
          </a:prstGeom>
        </p:spPr>
      </p:pic>
      <p:pic>
        <p:nvPicPr>
          <p:cNvPr id="15" name="Picture 14">
            <a:extLst>
              <a:ext uri="{FF2B5EF4-FFF2-40B4-BE49-F238E27FC236}">
                <a16:creationId xmlns:a16="http://schemas.microsoft.com/office/drawing/2014/main" id="{2E5286F5-B6EE-4598-A8E6-0E0DDEE218D9}"/>
              </a:ext>
            </a:extLst>
          </p:cNvPr>
          <p:cNvPicPr>
            <a:picLocks noChangeAspect="1"/>
          </p:cNvPicPr>
          <p:nvPr/>
        </p:nvPicPr>
        <p:blipFill>
          <a:blip r:embed="rId17"/>
          <a:stretch>
            <a:fillRect/>
          </a:stretch>
        </p:blipFill>
        <p:spPr>
          <a:xfrm>
            <a:off x="5210011" y="1842231"/>
            <a:ext cx="5005250" cy="1774090"/>
          </a:xfrm>
          <a:prstGeom prst="rect">
            <a:avLst/>
          </a:prstGeom>
        </p:spPr>
      </p:pic>
    </p:spTree>
    <p:extLst>
      <p:ext uri="{BB962C8B-B14F-4D97-AF65-F5344CB8AC3E}">
        <p14:creationId xmlns:p14="http://schemas.microsoft.com/office/powerpoint/2010/main" val="2683011422"/>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0" presetClass="path" presetSubtype="0" accel="50000" decel="50000" fill="hold" nodeType="withEffect">
                                  <p:stCondLst>
                                    <p:cond delay="0"/>
                                  </p:stCondLst>
                                  <p:childTnLst>
                                    <p:animMotion origin="layout" path="M 0.78178 0.12685 L 0.78178 0.12716 C 0.77987 0.1071 0.78021 0.08735 0.77691 0.06852 C 0.77587 0.06389 0.77205 0.06049 0.76962 0.0571 C 0.7632 0.04846 0.74636 0.02438 0.73577 0.01451 C 0.71702 -0.00278 0.71598 -0.00062 0.69462 -0.01451 C 0.65851 -0.03827 0.69271 -0.01975 0.65105 -0.03704 C 0.62674 -0.04722 0.61441 -0.05741 0.5856 -0.06389 L 0.54688 -0.07284 C 0.54028 -0.07469 0.53386 -0.07685 0.52761 -0.07747 C 0.51025 -0.07932 0.50278 -0.07994 0.48646 -0.08179 L 0.46945 -0.08395 L 0.39931 -0.08179 C 0.37032 -0.07809 0.36268 -0.06883 0.34115 -0.0571 C 0.33629 -0.05494 0.33125 -0.05339 0.32674 -0.05031 C 0.29705 -0.03488 0.32848 -0.04815 0.29271 -0.03241 C 0.28698 -0.03025 0.28125 -0.02839 0.27587 -0.02593 C 0.25799 -0.01821 0.25678 -0.01636 0.23959 -0.01018 C 0.2323 -0.00772 0.22466 -0.00586 0.21771 -0.00339 C 0.21112 -0.00154 0.20469 0.00154 0.19844 0.0034 C 0.19115 0.00494 0.18351 0.00586 0.17657 0.00772 C 0.10521 0.02624 0.14306 0.02037 0.104 0.02593 C 0.07987 0.02407 0.05504 0.02531 0.03143 0.0213 C 0.02379 0.02006 0.01198 0.01019 0.01198 0.01049 C 0.00955 0.0071 0.0066 0.00432 0.00469 0.00124 C -0.00277 -0.0108 0.00591 -0.00216 -4.72222E-6 -0.00772 " pathEditMode="relative" rAng="0" ptsTypes="AAAAAAAAAAAAAAAAAAAAAAAAAA">
                                      <p:cBhvr>
                                        <p:cTn id="9" dur="2000" fill="hold"/>
                                        <p:tgtEl>
                                          <p:spTgt spid="7"/>
                                        </p:tgtEl>
                                        <p:attrNameLst>
                                          <p:attrName>ppt_x</p:attrName>
                                          <p:attrName>ppt_y</p:attrName>
                                        </p:attrNameLst>
                                      </p:cBhvr>
                                      <p:rCtr x="-39097" y="-10525"/>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p:tgtEl>
                                          <p:spTgt spid="20"/>
                                        </p:tgtEl>
                                        <p:attrNameLst>
                                          <p:attrName>ppt_x</p:attrName>
                                        </p:attrNameLst>
                                      </p:cBhvr>
                                      <p:tavLst>
                                        <p:tav tm="0">
                                          <p:val>
                                            <p:strVal val="#ppt_x-#ppt_w*1.125000"/>
                                          </p:val>
                                        </p:tav>
                                        <p:tav tm="100000">
                                          <p:val>
                                            <p:strVal val="#ppt_x"/>
                                          </p:val>
                                        </p:tav>
                                      </p:tavLst>
                                    </p:anim>
                                    <p:animEffect transition="in" filter="wipe(righ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mph" presetSubtype="0" fill="hold" nodeType="clickEffect">
                                  <p:stCondLst>
                                    <p:cond delay="0"/>
                                  </p:stCondLst>
                                  <p:childTnLst>
                                    <p:animRot by="21600000">
                                      <p:cBhvr>
                                        <p:cTn id="40" dur="2000" fill="hold"/>
                                        <p:tgtEl>
                                          <p:spTgt spid="1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0" presetClass="path" presetSubtype="0" accel="50000" decel="50000" fill="hold" nodeType="withEffect">
                                  <p:stCondLst>
                                    <p:cond delay="0"/>
                                  </p:stCondLst>
                                  <p:childTnLst>
                                    <p:animMotion origin="layout" path="M 0.34045 0.57284 L 0.34045 0.57315 C 0.33923 0.55772 0.33732 0.52284 0.33472 0.50618 C 0.33142 0.48334 0.32673 0.46513 0.32083 0.44445 C 0.31788 0.43334 0.31475 0.42254 0.31111 0.41235 C 0.30503 0.39445 0.30052 0.37408 0.29166 0.3605 L 0.26666 0.32099 C 0.2625 0.3142 0.25816 0.30803 0.25416 0.30124 L 0.24166 0.27902 C 0.24027 0.28056 0.23836 0.28118 0.2375 0.28396 C 0.23593 0.28982 0.23593 0.29723 0.23472 0.30371 C 0.23333 0.31112 0.23211 0.31852 0.23055 0.32593 C 0.22829 0.33673 0.22048 0.36636 0.21805 0.37284 C 0.21718 0.37531 0.21614 0.37747 0.21527 0.38025 C 0.21354 0.38673 0.21371 0.39291 0.2125 0.4 C 0.2118 0.40402 0.21076 0.40803 0.20972 0.41235 C 0.20486 0.39908 0.20659 0.40618 0.20555 0.38272 C 0.20451 0.35803 0.20399 0.33303 0.20277 0.30865 C 0.20243 0.29908 0.20086 0.26019 0.2 0.24939 C 0.19965 0.24291 0.19826 0.23334 0.19722 0.22717 C 0.19531 0.23766 0.19322 0.24815 0.19166 0.25926 C 0.19062 0.26729 0.19045 0.27593 0.18888 0.28396 C 0.1875 0.29167 0.18507 0.29846 0.18333 0.30618 C 0.17986 0.32223 0.17951 0.33056 0.175 0.34568 C 0.17291 0.35278 0.16822 0.36328 0.16527 0.37038 C 0.1651 0.37161 0.16336 0.38612 0.15972 0.38272 C 0.15694 0.37963 0.15607 0.37284 0.15416 0.36791 C 0.15243 0.35062 0.15104 0.33303 0.14861 0.31605 C 0.14774 0.30926 0.1467 0.30278 0.14583 0.2963 C 0.14531 0.29044 0.14496 0.28457 0.14444 0.27902 C 0.1434 0.26698 0.14357 0.26852 0.14166 0.25926 C 0.13993 0.27439 0.14045 0.27192 0.1375 0.28889 C 0.13663 0.29383 0.13593 0.29877 0.13472 0.30371 C 0.13402 0.3071 0.13281 0.31019 0.13194 0.31359 C 0.13142 0.31575 0.13107 0.31821 0.13055 0.32099 C 0.13003 0.32408 0.13003 0.32747 0.12916 0.33087 C 0.12534 0.3463 0.12604 0.33951 0.12083 0.35062 C 0.1151 0.36297 0.12152 0.35371 0.11388 0.36297 C 0.09687 0.33241 0.11597 0.3713 0.10138 0.29383 C 0.09652 0.26698 0.09496 0.26173 0.09166 0.23457 C 0.08958 0.21729 0.08732 0.2 0.08611 0.18272 C 0.08437 0.15772 0.08541 0.16945 0.08333 0.14815 C 0.07465 0.18396 0.08281 0.14599 0.07777 0.18519 C 0.07638 0.19661 0.07343 0.20772 0.07222 0.21976 C 0.07187 0.2247 0.0717 0.22963 0.07083 0.23457 C 0.07031 0.23735 0.06892 0.2392 0.06805 0.24198 C 0.06718 0.24538 0.06579 0.25587 0.06527 0.25926 C 0.0625 0.2534 0.05885 0.24846 0.05694 0.24198 C 0.05503 0.23519 0.05503 0.22717 0.05416 0.21976 C 0.05121 0.19383 0.05191 0.2 0.05 0.17778 C 0.04913 0.18087 0.04791 0.18396 0.04722 0.18766 C 0.04652 0.19229 0.04635 0.19754 0.04583 0.20247 C 0.04496 0.21019 0.04444 0.21266 0.04305 0.21976 C 0.04132 0.21544 0.03888 0.21204 0.0375 0.20741 C 0.0309 0.18488 0.02899 0.16019 0.02638 0.13581 C 0.02465 0.11852 0.02361 0.10062 0.02083 0.08396 C 0.01753 0.06328 0.01892 0.07223 0.01666 0.05679 C 0.01632 0.06173 0.01597 0.06667 0.01527 0.07161 C 0.01493 0.07408 0.01406 0.07624 0.01388 0.07902 C 0.01319 0.08859 0.01302 0.09877 0.0125 0.10865 C 0.00572 0.09229 0.00937 0.10433 0.00694 0.07902 C 0.00625 0.07068 0.0052 0.06235 0.00416 0.05433 C 0.00243 0.04013 0.00052 0.03612 4.44444E-6 0.02223 C -0.00018 0.01482 4.44444E-6 0.00741 4.44444E-6 -4.81481E-6 " pathEditMode="relative" rAng="0" ptsTypes="AAAAAAAAAAAAAAAAAAAAAAAAAAAAAAAAAAAAAAAAAAAAAAAAAAAAAAAAAAAAAAAA">
                                      <p:cBhvr>
                                        <p:cTn id="47" dur="2000" fill="hold"/>
                                        <p:tgtEl>
                                          <p:spTgt spid="21"/>
                                        </p:tgtEl>
                                        <p:attrNameLst>
                                          <p:attrName>ppt_x</p:attrName>
                                          <p:attrName>ppt_y</p:attrName>
                                        </p:attrNameLst>
                                      </p:cBhvr>
                                      <p:rCtr x="-17031" y="-28642"/>
                                    </p:animMotion>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58" repeatCount="indefinite" fill="hold" display="0">
                  <p:stCondLst>
                    <p:cond delay="indefinite"/>
                  </p:st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a:srcRect l="1069" t="2602" r="448" b="5138"/>
          <a:stretch/>
        </p:blipFill>
        <p:spPr>
          <a:xfrm>
            <a:off x="-1" y="0"/>
            <a:ext cx="12192001" cy="6858000"/>
          </a:xfrm>
          <a:prstGeom prst="rect">
            <a:avLst/>
          </a:prstGeom>
        </p:spPr>
      </p:pic>
      <p:pic>
        <p:nvPicPr>
          <p:cNvPr id="3" name="图片 2"/>
          <p:cNvPicPr>
            <a:picLocks noChangeAspect="1"/>
          </p:cNvPicPr>
          <p:nvPr/>
        </p:nvPicPr>
        <p:blipFill>
          <a:blip r:embed="rId5"/>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347244" y="5437905"/>
            <a:ext cx="623568" cy="623568"/>
          </a:xfrm>
          <a:prstGeom prst="rect">
            <a:avLst/>
          </a:prstGeom>
        </p:spPr>
      </p:pic>
      <p:pic>
        <p:nvPicPr>
          <p:cNvPr id="5" name="图片 4"/>
          <p:cNvPicPr>
            <a:picLocks noChangeAspect="1"/>
          </p:cNvPicPr>
          <p:nvPr/>
        </p:nvPicPr>
        <p:blipFill>
          <a:blip r:embed="rId7"/>
          <a:stretch>
            <a:fillRect/>
          </a:stretch>
        </p:blipFill>
        <p:spPr>
          <a:xfrm>
            <a:off x="-832153" y="4228215"/>
            <a:ext cx="13279964" cy="1990844"/>
          </a:xfrm>
          <a:prstGeom prst="rect">
            <a:avLst/>
          </a:prstGeom>
        </p:spPr>
      </p:pic>
      <p:pic>
        <p:nvPicPr>
          <p:cNvPr id="6" name="图片 5"/>
          <p:cNvPicPr>
            <a:picLocks noChangeAspect="1"/>
          </p:cNvPicPr>
          <p:nvPr/>
        </p:nvPicPr>
        <p:blipFill>
          <a:blip r:embed="rId8"/>
          <a:stretch>
            <a:fillRect/>
          </a:stretch>
        </p:blipFill>
        <p:spPr>
          <a:xfrm>
            <a:off x="-581574" y="5124418"/>
            <a:ext cx="13107348" cy="1852751"/>
          </a:xfrm>
          <a:prstGeom prst="rect">
            <a:avLst/>
          </a:prstGeom>
        </p:spPr>
      </p:pic>
      <p:pic>
        <p:nvPicPr>
          <p:cNvPr id="7" name="图片 6"/>
          <p:cNvPicPr>
            <a:picLocks noChangeAspect="1"/>
          </p:cNvPicPr>
          <p:nvPr/>
        </p:nvPicPr>
        <p:blipFill>
          <a:blip r:embed="rId9"/>
          <a:stretch>
            <a:fillRect/>
          </a:stretch>
        </p:blipFill>
        <p:spPr>
          <a:xfrm>
            <a:off x="2150307" y="3674657"/>
            <a:ext cx="3901133" cy="3153128"/>
          </a:xfrm>
          <a:prstGeom prst="rect">
            <a:avLst/>
          </a:prstGeom>
        </p:spPr>
      </p:pic>
      <p:pic>
        <p:nvPicPr>
          <p:cNvPr id="8" name="图片 7"/>
          <p:cNvPicPr>
            <a:picLocks noChangeAspect="1"/>
          </p:cNvPicPr>
          <p:nvPr/>
        </p:nvPicPr>
        <p:blipFill>
          <a:blip r:embed="rId10"/>
          <a:stretch>
            <a:fillRect/>
          </a:stretch>
        </p:blipFill>
        <p:spPr>
          <a:xfrm>
            <a:off x="0" y="272124"/>
            <a:ext cx="3075000" cy="3030000"/>
          </a:xfrm>
          <a:prstGeom prst="rect">
            <a:avLst/>
          </a:prstGeom>
        </p:spPr>
      </p:pic>
      <p:grpSp>
        <p:nvGrpSpPr>
          <p:cNvPr id="9" name="组合 8"/>
          <p:cNvGrpSpPr/>
          <p:nvPr/>
        </p:nvGrpSpPr>
        <p:grpSpPr>
          <a:xfrm>
            <a:off x="4398219" y="736402"/>
            <a:ext cx="6586223" cy="3365012"/>
            <a:chOff x="-6300496" y="5642681"/>
            <a:chExt cx="23412450" cy="11961811"/>
          </a:xfrm>
        </p:grpSpPr>
        <p:grpSp>
          <p:nvGrpSpPr>
            <p:cNvPr id="10" name="组合 9"/>
            <p:cNvGrpSpPr/>
            <p:nvPr/>
          </p:nvGrpSpPr>
          <p:grpSpPr>
            <a:xfrm>
              <a:off x="-6300496" y="5642681"/>
              <a:ext cx="23412450" cy="11961811"/>
              <a:chOff x="2619060" y="-3486152"/>
              <a:chExt cx="23412450" cy="11961811"/>
            </a:xfrm>
          </p:grpSpPr>
          <p:sp>
            <p:nvSpPr>
              <p:cNvPr id="1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a:solidFill>
                    <a:srgbClr val="1D9BB8"/>
                  </a:solidFill>
                  <a:latin typeface="Lato Light"/>
                </a:endParaRPr>
              </a:p>
            </p:txBody>
          </p:sp>
          <p:sp>
            <p:nvSpPr>
              <p:cNvPr id="1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a:solidFill>
                    <a:srgbClr val="1D9BB8"/>
                  </a:solidFill>
                  <a:latin typeface="Lato Light"/>
                </a:endParaRPr>
              </a:p>
            </p:txBody>
          </p:sp>
        </p:grpSp>
        <p:pic>
          <p:nvPicPr>
            <p:cNvPr id="11" name="图片 10"/>
            <p:cNvPicPr>
              <a:picLocks noChangeAspect="1"/>
            </p:cNvPicPr>
            <p:nvPr/>
          </p:nvPicPr>
          <p:blipFill>
            <a:blip r:embed="rId11"/>
            <a:stretch>
              <a:fillRect/>
            </a:stretch>
          </p:blipFill>
          <p:spPr>
            <a:xfrm>
              <a:off x="-5737225" y="6362278"/>
              <a:ext cx="22275002" cy="10586251"/>
            </a:xfrm>
            <a:prstGeom prst="rect">
              <a:avLst/>
            </a:prstGeom>
          </p:spPr>
        </p:pic>
      </p:grpSp>
      <p:pic>
        <p:nvPicPr>
          <p:cNvPr id="14"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64244" y="-368534"/>
            <a:ext cx="1283567" cy="1206153"/>
          </a:xfrm>
          <a:prstGeom prst="rect">
            <a:avLst/>
          </a:prstGeom>
        </p:spPr>
      </p:pic>
      <p:pic>
        <p:nvPicPr>
          <p:cNvPr id="15" name="图片 19"/>
          <p:cNvPicPr>
            <a:picLocks noChangeAspect="1"/>
          </p:cNvPicPr>
          <p:nvPr/>
        </p:nvPicPr>
        <p:blipFill>
          <a:blip r:embed="rId13"/>
          <a:stretch>
            <a:fillRect/>
          </a:stretch>
        </p:blipFill>
        <p:spPr>
          <a:xfrm>
            <a:off x="4003666" y="1377670"/>
            <a:ext cx="1796529" cy="861493"/>
          </a:xfrm>
          <a:prstGeom prst="rect">
            <a:avLst/>
          </a:prstGeom>
        </p:spPr>
      </p:pic>
      <p:pic>
        <p:nvPicPr>
          <p:cNvPr id="16" name="图片 20"/>
          <p:cNvPicPr>
            <a:picLocks noChangeAspect="1"/>
          </p:cNvPicPr>
          <p:nvPr/>
        </p:nvPicPr>
        <p:blipFill rotWithShape="1">
          <a:blip r:embed="rId14" cstate="print">
            <a:extLst>
              <a:ext uri="{28A0092B-C50C-407E-A947-70E740481C1C}">
                <a14:useLocalDpi xmlns:a14="http://schemas.microsoft.com/office/drawing/2010/main" val="0"/>
              </a:ext>
            </a:extLst>
          </a:blip>
          <a:srcRect l="21788" t="37309" r="28936" b="20270"/>
          <a:stretch/>
        </p:blipFill>
        <p:spPr>
          <a:xfrm>
            <a:off x="8404346" y="3130377"/>
            <a:ext cx="1434748" cy="1235127"/>
          </a:xfrm>
          <a:prstGeom prst="rect">
            <a:avLst/>
          </a:prstGeom>
        </p:spPr>
      </p:pic>
      <p:pic>
        <p:nvPicPr>
          <p:cNvPr id="17" name="图片 22"/>
          <p:cNvPicPr>
            <a:picLocks noChangeAspect="1"/>
          </p:cNvPicPr>
          <p:nvPr/>
        </p:nvPicPr>
        <p:blipFill rotWithShape="1">
          <a:blip r:embed="rId15"/>
          <a:srcRect b="57274"/>
          <a:stretch/>
        </p:blipFill>
        <p:spPr>
          <a:xfrm>
            <a:off x="-118672" y="6061472"/>
            <a:ext cx="12566483" cy="796528"/>
          </a:xfrm>
          <a:prstGeom prst="rect">
            <a:avLst/>
          </a:prstGeom>
        </p:spPr>
      </p:pic>
      <p:pic>
        <p:nvPicPr>
          <p:cNvPr id="18" name="Picture 17">
            <a:extLst>
              <a:ext uri="{FF2B5EF4-FFF2-40B4-BE49-F238E27FC236}">
                <a16:creationId xmlns:a16="http://schemas.microsoft.com/office/drawing/2014/main" id="{0C0F37DC-E822-47E3-A498-F552CD34EB6F}"/>
              </a:ext>
            </a:extLst>
          </p:cNvPr>
          <p:cNvPicPr>
            <a:picLocks noChangeAspect="1"/>
          </p:cNvPicPr>
          <p:nvPr/>
        </p:nvPicPr>
        <p:blipFill>
          <a:blip r:embed="rId16"/>
          <a:stretch>
            <a:fillRect/>
          </a:stretch>
        </p:blipFill>
        <p:spPr>
          <a:xfrm>
            <a:off x="4904881" y="1856084"/>
            <a:ext cx="5883150" cy="1926503"/>
          </a:xfrm>
          <a:prstGeom prst="rect">
            <a:avLst/>
          </a:prstGeom>
        </p:spPr>
      </p:pic>
    </p:spTree>
    <p:extLst>
      <p:ext uri="{BB962C8B-B14F-4D97-AF65-F5344CB8AC3E}">
        <p14:creationId xmlns:p14="http://schemas.microsoft.com/office/powerpoint/2010/main" val="357929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78178 0.12685 L 0.78178 0.12716 C 0.77987 0.1071 0.78021 0.08735 0.77691 0.06852 C 0.77587 0.06389 0.77205 0.06049 0.76962 0.0571 C 0.7632 0.04846 0.74636 0.02438 0.73577 0.01451 C 0.71702 -0.00278 0.71598 -0.00062 0.69462 -0.01451 C 0.65851 -0.03827 0.69271 -0.01975 0.65105 -0.03704 C 0.62674 -0.04722 0.61441 -0.05741 0.5856 -0.06389 L 0.54688 -0.07284 C 0.54028 -0.07469 0.53386 -0.07685 0.52761 -0.07747 C 0.51025 -0.07932 0.50278 -0.07994 0.48646 -0.08179 L 0.46945 -0.08395 L 0.39931 -0.08179 C 0.37032 -0.07809 0.36268 -0.06883 0.34115 -0.0571 C 0.33629 -0.05494 0.33125 -0.05339 0.32674 -0.05031 C 0.29705 -0.03488 0.32848 -0.04815 0.29271 -0.03241 C 0.28698 -0.03025 0.28125 -0.02839 0.27587 -0.02593 C 0.25799 -0.01821 0.25678 -0.01636 0.23959 -0.01018 C 0.2323 -0.00772 0.22466 -0.00586 0.21771 -0.00339 C 0.21112 -0.00154 0.20469 0.00154 0.19844 0.0034 C 0.19115 0.00494 0.18351 0.00586 0.17657 0.00772 C 0.10521 0.02624 0.14306 0.02037 0.104 0.02593 C 0.07987 0.02407 0.05504 0.02531 0.03143 0.0213 C 0.02379 0.02006 0.01198 0.01019 0.01198 0.01049 C 0.00955 0.0071 0.0066 0.00432 0.00469 0.00124 C -0.00277 -0.0108 0.00591 -0.00216 -4.72222E-6 -0.00772 " pathEditMode="relative" rAng="0" ptsTypes="AAAAAAAAAAAAAAAAAAAAAAAAAA">
                                      <p:cBhvr>
                                        <p:cTn id="10" dur="2000" fill="hold"/>
                                        <p:tgtEl>
                                          <p:spTgt spid="7"/>
                                        </p:tgtEl>
                                        <p:attrNameLst>
                                          <p:attrName>ppt_x</p:attrName>
                                          <p:attrName>ppt_y</p:attrName>
                                        </p:attrNameLst>
                                      </p:cBhvr>
                                      <p:rCtr x="-39097" y="-10525"/>
                                    </p:animMotion>
                                  </p:childTnLst>
                                </p:cTn>
                              </p:par>
                            </p:childTnLst>
                          </p:cTn>
                        </p:par>
                        <p:par>
                          <p:cTn id="11" fill="hold">
                            <p:stCondLst>
                              <p:cond delay="250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p:tgtEl>
                                          <p:spTgt spid="15"/>
                                        </p:tgtEl>
                                        <p:attrNameLst>
                                          <p:attrName>ppt_x</p:attrName>
                                        </p:attrNameLst>
                                      </p:cBhvr>
                                      <p:tavLst>
                                        <p:tav tm="0">
                                          <p:val>
                                            <p:strVal val="#ppt_x-#ppt_w*1.125000"/>
                                          </p:val>
                                        </p:tav>
                                        <p:tav tm="100000">
                                          <p:val>
                                            <p:strVal val="#ppt_x"/>
                                          </p:val>
                                        </p:tav>
                                      </p:tavLst>
                                    </p:anim>
                                    <p:animEffect transition="in" filter="wipe(right)">
                                      <p:cBhvr>
                                        <p:cTn id="21" dur="500"/>
                                        <p:tgtEl>
                                          <p:spTgt spid="15"/>
                                        </p:tgtEl>
                                      </p:cBhvr>
                                    </p:animEffect>
                                  </p:childTnLst>
                                </p:cTn>
                              </p:par>
                            </p:childTnLst>
                          </p:cTn>
                        </p:par>
                        <p:par>
                          <p:cTn id="22" fill="hold">
                            <p:stCondLst>
                              <p:cond delay="35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4500"/>
                            </p:stCondLst>
                            <p:childTnLst>
                              <p:par>
                                <p:cTn id="35" presetID="8" presetClass="emph" presetSubtype="0" fill="hold" nodeType="afterEffect">
                                  <p:stCondLst>
                                    <p:cond delay="0"/>
                                  </p:stCondLst>
                                  <p:childTnLst>
                                    <p:animRot by="21600000">
                                      <p:cBhvr>
                                        <p:cTn id="36" dur="2000" fill="hold"/>
                                        <p:tgtEl>
                                          <p:spTgt spid="14"/>
                                        </p:tgtEl>
                                        <p:attrNameLst>
                                          <p:attrName>r</p:attrName>
                                        </p:attrNameLst>
                                      </p:cBhvr>
                                    </p:animRot>
                                  </p:childTnLst>
                                </p:cTn>
                              </p:par>
                            </p:childTnLst>
                          </p:cTn>
                        </p:par>
                        <p:par>
                          <p:cTn id="37" fill="hold">
                            <p:stCondLst>
                              <p:cond delay="6500"/>
                            </p:stCondLst>
                            <p:childTnLst>
                              <p:par>
                                <p:cTn id="38" presetID="10"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par>
                          <p:cTn id="41" fill="hold">
                            <p:stCondLst>
                              <p:cond delay="7000"/>
                            </p:stCondLst>
                            <p:childTnLst>
                              <p:par>
                                <p:cTn id="42" presetID="0" presetClass="path" presetSubtype="0" accel="50000" decel="50000" fill="hold" nodeType="afterEffect">
                                  <p:stCondLst>
                                    <p:cond delay="0"/>
                                  </p:stCondLst>
                                  <p:childTnLst>
                                    <p:animMotion origin="layout" path="M 0.34045 0.57284 L 0.34045 0.57315 C 0.33923 0.55772 0.33732 0.52284 0.33472 0.50618 C 0.33142 0.48334 0.32673 0.46513 0.32083 0.44445 C 0.31788 0.43334 0.31475 0.42254 0.31111 0.41235 C 0.30503 0.39445 0.30052 0.37408 0.29166 0.3605 L 0.26666 0.32099 C 0.2625 0.3142 0.25816 0.30803 0.25416 0.30124 L 0.24166 0.27902 C 0.24027 0.28056 0.23836 0.28118 0.2375 0.28396 C 0.23593 0.28982 0.23593 0.29723 0.23472 0.30371 C 0.23333 0.31112 0.23211 0.31852 0.23055 0.32593 C 0.22829 0.33673 0.22048 0.36636 0.21805 0.37284 C 0.21718 0.37531 0.21614 0.37747 0.21527 0.38025 C 0.21354 0.38673 0.21371 0.39291 0.2125 0.4 C 0.2118 0.40402 0.21076 0.40803 0.20972 0.41235 C 0.20486 0.39908 0.20659 0.40618 0.20555 0.38272 C 0.20451 0.35803 0.20399 0.33303 0.20277 0.30865 C 0.20243 0.29908 0.20086 0.26019 0.2 0.24939 C 0.19965 0.24291 0.19826 0.23334 0.19722 0.22717 C 0.19531 0.23766 0.19322 0.24815 0.19166 0.25926 C 0.19062 0.26729 0.19045 0.27593 0.18888 0.28396 C 0.1875 0.29167 0.18507 0.29846 0.18333 0.30618 C 0.17986 0.32223 0.17951 0.33056 0.175 0.34568 C 0.17291 0.35278 0.16822 0.36328 0.16527 0.37038 C 0.1651 0.37161 0.16336 0.38612 0.15972 0.38272 C 0.15694 0.37963 0.15607 0.37284 0.15416 0.36791 C 0.15243 0.35062 0.15104 0.33303 0.14861 0.31605 C 0.14774 0.30926 0.1467 0.30278 0.14583 0.2963 C 0.14531 0.29044 0.14496 0.28457 0.14444 0.27902 C 0.1434 0.26698 0.14357 0.26852 0.14166 0.25926 C 0.13993 0.27439 0.14045 0.27192 0.1375 0.28889 C 0.13663 0.29383 0.13593 0.29877 0.13472 0.30371 C 0.13402 0.3071 0.13281 0.31019 0.13194 0.31359 C 0.13142 0.31575 0.13107 0.31821 0.13055 0.32099 C 0.13003 0.32408 0.13003 0.32747 0.12916 0.33087 C 0.12534 0.3463 0.12604 0.33951 0.12083 0.35062 C 0.1151 0.36297 0.12152 0.35371 0.11388 0.36297 C 0.09687 0.33241 0.11597 0.3713 0.10138 0.29383 C 0.09652 0.26698 0.09496 0.26173 0.09166 0.23457 C 0.08958 0.21729 0.08732 0.2 0.08611 0.18272 C 0.08437 0.15772 0.08541 0.16945 0.08333 0.14815 C 0.07465 0.18396 0.08281 0.14599 0.07777 0.18519 C 0.07638 0.19661 0.07343 0.20772 0.07222 0.21976 C 0.07187 0.2247 0.0717 0.22963 0.07083 0.23457 C 0.07031 0.23735 0.06892 0.2392 0.06805 0.24198 C 0.06718 0.24538 0.06579 0.25587 0.06527 0.25926 C 0.0625 0.2534 0.05885 0.24846 0.05694 0.24198 C 0.05503 0.23519 0.05503 0.22717 0.05416 0.21976 C 0.05121 0.19383 0.05191 0.2 0.05 0.17778 C 0.04913 0.18087 0.04791 0.18396 0.04722 0.18766 C 0.04652 0.19229 0.04635 0.19754 0.04583 0.20247 C 0.04496 0.21019 0.04444 0.21266 0.04305 0.21976 C 0.04132 0.21544 0.03888 0.21204 0.0375 0.20741 C 0.0309 0.18488 0.02899 0.16019 0.02638 0.13581 C 0.02465 0.11852 0.02361 0.10062 0.02083 0.08396 C 0.01753 0.06328 0.01892 0.07223 0.01666 0.05679 C 0.01632 0.06173 0.01597 0.06667 0.01527 0.07161 C 0.01493 0.07408 0.01406 0.07624 0.01388 0.07902 C 0.01319 0.08859 0.01302 0.09877 0.0125 0.10865 C 0.00572 0.09229 0.00937 0.10433 0.00694 0.07902 C 0.00625 0.07068 0.0052 0.06235 0.00416 0.05433 C 0.00243 0.04013 0.00052 0.03612 4.44444E-6 0.02223 C -0.00018 0.01482 4.44444E-6 0.00741 4.44444E-6 -4.81481E-6 " pathEditMode="relative" rAng="0" ptsTypes="AAAAAAAAAAAAAAAAAAAAAAAAAAAAAAAAAAAAAAAAAAAAAAAAAAAAAAAAAAAAAAAA">
                                      <p:cBhvr>
                                        <p:cTn id="43" dur="2000" fill="hold"/>
                                        <p:tgtEl>
                                          <p:spTgt spid="16"/>
                                        </p:tgtEl>
                                        <p:attrNameLst>
                                          <p:attrName>ppt_x</p:attrName>
                                          <p:attrName>ppt_y</p:attrName>
                                        </p:attrNameLst>
                                      </p:cBhvr>
                                      <p:rCtr x="-17031" y="-28642"/>
                                    </p:animMotion>
                                  </p:childTnLst>
                                </p:cTn>
                              </p:par>
                            </p:childTnLst>
                          </p:cTn>
                        </p:par>
                        <p:par>
                          <p:cTn id="44" fill="hold">
                            <p:stCondLst>
                              <p:cond delay="9000"/>
                            </p:stCondLst>
                            <p:childTnLst>
                              <p:par>
                                <p:cTn id="45" presetID="10" presetClass="entr" presetSubtype="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par>
                          <p:cTn id="48" fill="hold">
                            <p:stCondLst>
                              <p:cond delay="9500"/>
                            </p:stCondLst>
                            <p:childTnLst>
                              <p:par>
                                <p:cTn id="49" presetID="16" presetClass="entr" presetSubtype="21"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52" repeatCount="indefinite" fill="hold" display="0">
                  <p:stCondLst>
                    <p:cond delay="indefinite"/>
                  </p:st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57BFF7E-C251-14E5-9FA2-685DD549D2B4}"/>
              </a:ext>
            </a:extLst>
          </p:cNvPr>
          <p:cNvSpPr txBox="1"/>
          <p:nvPr/>
        </p:nvSpPr>
        <p:spPr>
          <a:xfrm>
            <a:off x="381000" y="609600"/>
            <a:ext cx="10820400" cy="954107"/>
          </a:xfrm>
          <a:prstGeom prst="rect">
            <a:avLst/>
          </a:prstGeom>
          <a:solidFill>
            <a:schemeClr val="accent6">
              <a:lumMod val="60000"/>
              <a:lumOff val="40000"/>
            </a:schemeClr>
          </a:solidFill>
        </p:spPr>
        <p:txBody>
          <a:bodyPr wrap="square" rtlCol="0">
            <a:spAutoFit/>
          </a:bodyPr>
          <a:lstStyle/>
          <a:p>
            <a:r>
              <a:rPr lang="vi-VN" sz="2800" b="1" dirty="0">
                <a:latin typeface="Times New Roman" panose="02020603050405020304" pitchFamily="18" charset="0"/>
              </a:rPr>
              <a:t>1</a:t>
            </a:r>
            <a:r>
              <a:rPr lang="en-US" sz="2800" b="1" dirty="0">
                <a:latin typeface="Times New Roman" panose="02020603050405020304" pitchFamily="18" charset="0"/>
              </a:rPr>
              <a:t>.</a:t>
            </a:r>
            <a:r>
              <a:rPr lang="vi-VN" sz="2800" dirty="0">
                <a:latin typeface="Times New Roman" panose="02020603050405020304" pitchFamily="18" charset="0"/>
              </a:rPr>
              <a:t> Nêu những thói quen của người thân trong gia đình em khi sử dụng công nghệ gây ảnh hưởng đến sức khoẻ</a:t>
            </a:r>
            <a:r>
              <a:rPr lang="en-US" sz="2800" dirty="0">
                <a:latin typeface="Times New Roman" panose="02020603050405020304" pitchFamily="18" charset="0"/>
              </a:rPr>
              <a:t>.</a:t>
            </a:r>
            <a:endParaRPr lang="en-US" sz="2800" b="1" dirty="0">
              <a:solidFill>
                <a:srgbClr val="FF0000"/>
              </a:solidFill>
              <a:latin typeface="+mj-lt"/>
              <a:cs typeface="Times New Roman" panose="02020603050405020304" pitchFamily="18" charset="0"/>
            </a:endParaRPr>
          </a:p>
        </p:txBody>
      </p:sp>
      <p:sp>
        <p:nvSpPr>
          <p:cNvPr id="4" name="TextBox 3">
            <a:extLst>
              <a:ext uri="{FF2B5EF4-FFF2-40B4-BE49-F238E27FC236}">
                <a16:creationId xmlns:a16="http://schemas.microsoft.com/office/drawing/2014/main" id="{757BFF7E-C251-14E5-9FA2-685DD549D2B4}"/>
              </a:ext>
            </a:extLst>
          </p:cNvPr>
          <p:cNvSpPr txBox="1"/>
          <p:nvPr/>
        </p:nvSpPr>
        <p:spPr>
          <a:xfrm>
            <a:off x="533400" y="1981200"/>
            <a:ext cx="10820400" cy="1815882"/>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vi-VN" sz="2800" i="1" dirty="0">
                <a:solidFill>
                  <a:schemeClr val="tx1"/>
                </a:solidFill>
                <a:latin typeface="Times New Roman" panose="02020603050405020304" pitchFamily="18" charset="0"/>
              </a:rPr>
              <a:t>- Em trai: thường xuyên thức đêm chơi game. Điều này dẫn đến việc thiếu ngủ và ngủ gật, mất tập trung khi đến lớp</a:t>
            </a:r>
          </a:p>
          <a:p>
            <a:r>
              <a:rPr lang="vi-VN" sz="2800" i="1" dirty="0">
                <a:solidFill>
                  <a:schemeClr val="tx1"/>
                </a:solidFill>
                <a:latin typeface="Times New Roman" panose="02020603050405020304" pitchFamily="18" charset="0"/>
              </a:rPr>
              <a:t> - Bố: thường xuyên sử dụng điện thoại trước khi ngủ. Điều này khiến bố bị khó ngủ và chất lượng giấc ngủ bị giảm sút.</a:t>
            </a:r>
          </a:p>
        </p:txBody>
      </p:sp>
    </p:spTree>
    <p:extLst>
      <p:ext uri="{BB962C8B-B14F-4D97-AF65-F5344CB8AC3E}">
        <p14:creationId xmlns:p14="http://schemas.microsoft.com/office/powerpoint/2010/main" val="525840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57BFF7E-C251-14E5-9FA2-685DD549D2B4}"/>
              </a:ext>
            </a:extLst>
          </p:cNvPr>
          <p:cNvSpPr txBox="1"/>
          <p:nvPr/>
        </p:nvSpPr>
        <p:spPr>
          <a:xfrm>
            <a:off x="304800" y="152400"/>
            <a:ext cx="10820400" cy="954107"/>
          </a:xfrm>
          <a:prstGeom prst="rect">
            <a:avLst/>
          </a:prstGeom>
          <a:solidFill>
            <a:schemeClr val="accent6">
              <a:lumMod val="60000"/>
              <a:lumOff val="40000"/>
            </a:schemeClr>
          </a:solidFill>
        </p:spPr>
        <p:txBody>
          <a:bodyPr wrap="square" rtlCol="0">
            <a:spAutoFit/>
          </a:bodyPr>
          <a:lstStyle/>
          <a:p>
            <a:r>
              <a:rPr lang="vi-VN" sz="2800" b="1" dirty="0">
                <a:latin typeface="Times New Roman" panose="02020603050405020304" pitchFamily="18" charset="0"/>
              </a:rPr>
              <a:t>2</a:t>
            </a:r>
            <a:r>
              <a:rPr lang="en-US" sz="2800" b="1" dirty="0">
                <a:latin typeface="Times New Roman" panose="02020603050405020304" pitchFamily="18" charset="0"/>
              </a:rPr>
              <a:t>.</a:t>
            </a:r>
            <a:r>
              <a:rPr lang="vi-VN" sz="2800" dirty="0">
                <a:latin typeface="Times New Roman" panose="02020603050405020304" pitchFamily="18" charset="0"/>
              </a:rPr>
              <a:t> Tìm kiếm thông tin, hình ảnh và chuẩn bị bài trình bày về chủ đề: “Sử dụng công nghệ trong đời sống: Nên hay không nên”</a:t>
            </a:r>
            <a:endParaRPr lang="en-US" sz="2800" b="1" dirty="0">
              <a:solidFill>
                <a:srgbClr val="FF0000"/>
              </a:solidFill>
              <a:latin typeface="+mj-lt"/>
              <a:cs typeface="Times New Roman" panose="02020603050405020304" pitchFamily="18" charset="0"/>
            </a:endParaRPr>
          </a:p>
        </p:txBody>
      </p:sp>
      <p:sp>
        <p:nvSpPr>
          <p:cNvPr id="4" name="TextBox 3">
            <a:extLst>
              <a:ext uri="{FF2B5EF4-FFF2-40B4-BE49-F238E27FC236}">
                <a16:creationId xmlns:a16="http://schemas.microsoft.com/office/drawing/2014/main" id="{757BFF7E-C251-14E5-9FA2-685DD549D2B4}"/>
              </a:ext>
            </a:extLst>
          </p:cNvPr>
          <p:cNvSpPr txBox="1"/>
          <p:nvPr/>
        </p:nvSpPr>
        <p:spPr>
          <a:xfrm>
            <a:off x="533400" y="1111950"/>
            <a:ext cx="11506200" cy="5262979"/>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vi-VN" sz="2400" i="1" dirty="0">
                <a:solidFill>
                  <a:schemeClr val="tx1"/>
                </a:solidFill>
                <a:latin typeface="Times New Roman" panose="02020603050405020304" pitchFamily="18" charset="0"/>
              </a:rPr>
              <a:t>Xin chào mọi người! Hôm nay, tôi sẽ nói về việc sử dụng công nghệ trong cuộc sống của chúng ta. Có nên hay không nên sử dụng công nghệ? Hãy cùng tìm hiểu nhé!</a:t>
            </a:r>
          </a:p>
          <a:p>
            <a:r>
              <a:rPr lang="vi-VN" sz="2400" i="1" dirty="0">
                <a:solidFill>
                  <a:schemeClr val="tx1"/>
                </a:solidFill>
                <a:latin typeface="Times New Roman" panose="02020603050405020304" pitchFamily="18" charset="0"/>
              </a:rPr>
              <a:t>Công nghệ có thể giúp chúng ta nhanh chóng tìm kiếm thông tin, xem hình ảnh và kết nối với bạn bè. Chúng ta có thể dùng điện thoại hoặc máy tính để học bài, chơi trò chơi hay xem video thú vị. Điều này rất tiện lợi và giúp chúng ta thực hiện nhiều việc một cách dễ dàng.</a:t>
            </a:r>
          </a:p>
          <a:p>
            <a:r>
              <a:rPr lang="vi-VN" sz="2400" i="1" dirty="0">
                <a:solidFill>
                  <a:schemeClr val="tx1"/>
                </a:solidFill>
                <a:latin typeface="Times New Roman" panose="02020603050405020304" pitchFamily="18" charset="0"/>
              </a:rPr>
              <a:t>Tuy nhiên, việc sử dụng công nghệ cũng có nhược điểm. Nếu chúng ta dành quá nhiều thời gian cho công nghệ, chúng ta có thể quên đi những việc quan trọng khác như học bài, thể dục hoặc gặp gỡ bạn bè. Điện thoại và máy tính cũng có thể làm mắt chúng ta mệt mỏi và gây ra những vấn đề về thị lực.</a:t>
            </a:r>
          </a:p>
          <a:p>
            <a:r>
              <a:rPr lang="vi-VN" sz="2400" i="1" dirty="0">
                <a:solidFill>
                  <a:schemeClr val="tx1"/>
                </a:solidFill>
                <a:latin typeface="Times New Roman" panose="02020603050405020304" pitchFamily="18" charset="0"/>
              </a:rPr>
              <a:t>Vì vậy, chúng ta cần sử dụng công nghệ một cách cân nhắc. Hãy đảm bảo rằng chúng ta không sử dụng quá nhiều thời gian cho công nghệ và lựa chọn những hoạt động khác để làm cho cuộc sống của chúng ta cân bằng hơn. Hãy nhớ rằng công nghệ là một công cụ hữu ích, nhưng chúng ta cần sử dụng nó một cách có tỉnh thức và lành mạnh.</a:t>
            </a:r>
          </a:p>
          <a:p>
            <a:r>
              <a:rPr lang="vi-VN" sz="2400" i="1" dirty="0">
                <a:solidFill>
                  <a:schemeClr val="tx1"/>
                </a:solidFill>
                <a:latin typeface="Times New Roman" panose="02020603050405020304" pitchFamily="18" charset="0"/>
              </a:rPr>
              <a:t>Cảm ơn mọi người đã lắng nghe!</a:t>
            </a:r>
          </a:p>
        </p:txBody>
      </p:sp>
    </p:spTree>
    <p:extLst>
      <p:ext uri="{BB962C8B-B14F-4D97-AF65-F5344CB8AC3E}">
        <p14:creationId xmlns:p14="http://schemas.microsoft.com/office/powerpoint/2010/main" val="2776744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0E0628-638C-4687-BD6D-632F9A028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sp>
        <p:nvSpPr>
          <p:cNvPr id="2" name="Title 1"/>
          <p:cNvSpPr>
            <a:spLocks noGrp="1"/>
          </p:cNvSpPr>
          <p:nvPr>
            <p:ph type="ctrTitle" idx="4294967295"/>
          </p:nvPr>
        </p:nvSpPr>
        <p:spPr>
          <a:xfrm>
            <a:off x="611705" y="31787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dirty="0">
                <a:solidFill>
                  <a:srgbClr val="FF0000"/>
                </a:solidFill>
                <a:latin typeface="Times New Roman" panose="02020603050405020304" pitchFamily="18" charset="0"/>
                <a:cs typeface="Times New Roman" panose="02020603050405020304" pitchFamily="18" charset="0"/>
              </a:rPr>
              <a:t>“AI NHANH AI ĐÚNG”</a:t>
            </a:r>
          </a:p>
        </p:txBody>
      </p:sp>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304800" y="1440042"/>
            <a:ext cx="12047096"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eaLnBrk="1" hangingPunct="1">
              <a:spcBef>
                <a:spcPct val="20000"/>
              </a:spcBef>
              <a:buClr>
                <a:srgbClr val="4472C4"/>
              </a:buClr>
              <a:buSzPct val="100000"/>
            </a:pP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a:t>
            </a:r>
            <a:endParaRPr kumimoji="0" lang="en-US" altLang="en-US" sz="2800" b="1" i="0" u="none" strike="noStrike" kern="1200" cap="none" spc="0" normalizeH="0" baseline="0" noProof="0" dirty="0">
              <a:ln>
                <a:noFill/>
              </a:ln>
              <a:solidFill>
                <a:srgbClr val="C00000"/>
              </a:solidFill>
              <a:effectLst/>
              <a:uLnTx/>
              <a:uFillTx/>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2DD46014-3ECA-4A7F-945F-2811A24EF870}"/>
              </a:ext>
            </a:extLst>
          </p:cNvPr>
          <p:cNvSpPr txBox="1"/>
          <p:nvPr/>
        </p:nvSpPr>
        <p:spPr>
          <a:xfrm>
            <a:off x="611705" y="2503995"/>
            <a:ext cx="8986604"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rPr>
              <a:t>Lệ</a:t>
            </a:r>
            <a:r>
              <a:rPr lang="en-US" sz="2800" dirty="0">
                <a:latin typeface="Times New Roman" panose="02020603050405020304" pitchFamily="18" charset="0"/>
              </a:rPr>
              <a:t> </a:t>
            </a:r>
            <a:r>
              <a:rPr lang="en-US" sz="2800" dirty="0" err="1">
                <a:latin typeface="Times New Roman" panose="02020603050405020304" pitchFamily="18" charset="0"/>
              </a:rPr>
              <a:t>thuộc</a:t>
            </a:r>
            <a:r>
              <a:rPr lang="en-US" sz="2800" dirty="0">
                <a:latin typeface="Times New Roman" panose="02020603050405020304" pitchFamily="18" charset="0"/>
              </a:rPr>
              <a:t> </a:t>
            </a:r>
            <a:r>
              <a:rPr lang="en-US" sz="2800" dirty="0" err="1">
                <a:latin typeface="Times New Roman" panose="02020603050405020304" pitchFamily="18" charset="0"/>
              </a:rPr>
              <a:t>vào</a:t>
            </a:r>
            <a:r>
              <a:rPr lang="en-US" sz="2800" dirty="0">
                <a:latin typeface="Times New Roman" panose="02020603050405020304" pitchFamily="18" charset="0"/>
              </a:rPr>
              <a:t> </a:t>
            </a:r>
            <a:r>
              <a:rPr lang="en-US" sz="2800" dirty="0" err="1">
                <a:latin typeface="Times New Roman" panose="02020603050405020304" pitchFamily="18" charset="0"/>
              </a:rPr>
              <a:t>sản</a:t>
            </a:r>
            <a:r>
              <a:rPr lang="en-US" sz="2800" dirty="0">
                <a:latin typeface="Times New Roman" panose="02020603050405020304" pitchFamily="18" charset="0"/>
              </a:rPr>
              <a:t> </a:t>
            </a:r>
            <a:r>
              <a:rPr lang="en-US" sz="2800" dirty="0" err="1">
                <a:latin typeface="Times New Roman" panose="02020603050405020304" pitchFamily="18" charset="0"/>
              </a:rPr>
              <a:t>phẩm</a:t>
            </a:r>
            <a:r>
              <a:rPr lang="en-US" sz="2800" dirty="0">
                <a:latin typeface="Times New Roman" panose="02020603050405020304" pitchFamily="18" charset="0"/>
              </a:rPr>
              <a:t> </a:t>
            </a:r>
            <a:r>
              <a:rPr lang="en-US" sz="2800" dirty="0" err="1">
                <a:latin typeface="Times New Roman" panose="02020603050405020304" pitchFamily="18" charset="0"/>
              </a:rPr>
              <a:t>công</a:t>
            </a:r>
            <a:r>
              <a:rPr lang="en-US" sz="2800" dirty="0">
                <a:latin typeface="Times New Roman" panose="02020603050405020304" pitchFamily="18" charset="0"/>
              </a:rPr>
              <a:t> </a:t>
            </a:r>
            <a:r>
              <a:rPr lang="en-US" sz="2800" dirty="0" err="1">
                <a:latin typeface="Times New Roman" panose="02020603050405020304" pitchFamily="18" charset="0"/>
              </a:rPr>
              <a:t>nghệ</a:t>
            </a:r>
            <a:r>
              <a:rPr lang="en-US" sz="2800" dirty="0">
                <a:latin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902A283-E42E-4CD1-959E-B60A3E916D38}"/>
              </a:ext>
            </a:extLst>
          </p:cNvPr>
          <p:cNvSpPr txBox="1"/>
          <p:nvPr/>
        </p:nvSpPr>
        <p:spPr>
          <a:xfrm>
            <a:off x="611705" y="5024258"/>
            <a:ext cx="8986604"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rPr>
              <a:t>Mất</a:t>
            </a:r>
            <a:r>
              <a:rPr lang="en-US" sz="2800" dirty="0">
                <a:latin typeface="Times New Roman" panose="02020603050405020304" pitchFamily="18" charset="0"/>
              </a:rPr>
              <a:t> an </a:t>
            </a:r>
            <a:r>
              <a:rPr lang="en-US" sz="2800" dirty="0" err="1">
                <a:latin typeface="Times New Roman" panose="02020603050405020304" pitchFamily="18" charset="0"/>
              </a:rPr>
              <a:t>toàn</a:t>
            </a:r>
            <a:r>
              <a:rPr lang="en-US" sz="2800" dirty="0">
                <a:latin typeface="Times New Roman" panose="02020603050405020304" pitchFamily="18" charset="0"/>
              </a:rPr>
              <a:t> </a:t>
            </a:r>
            <a:r>
              <a:rPr lang="en-US" sz="2800" dirty="0" err="1">
                <a:latin typeface="Times New Roman" panose="02020603050405020304" pitchFamily="18" charset="0"/>
              </a:rPr>
              <a:t>thông</a:t>
            </a:r>
            <a:r>
              <a:rPr lang="en-US" sz="2800" dirty="0">
                <a:latin typeface="Times New Roman" panose="02020603050405020304" pitchFamily="18" charset="0"/>
              </a:rPr>
              <a:t> tin.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10D7495-CB98-4838-8D4A-10A8B6D220D5}"/>
              </a:ext>
            </a:extLst>
          </p:cNvPr>
          <p:cNvSpPr txBox="1"/>
          <p:nvPr/>
        </p:nvSpPr>
        <p:spPr>
          <a:xfrm>
            <a:off x="611705" y="3190473"/>
            <a:ext cx="8986604"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rPr>
              <a:t>Ảnh hưởng đến sức khỏe.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21110E7-9950-42F6-B57B-2C1B91DC6A09}"/>
              </a:ext>
            </a:extLst>
          </p:cNvPr>
          <p:cNvSpPr txBox="1"/>
          <p:nvPr/>
        </p:nvSpPr>
        <p:spPr>
          <a:xfrm>
            <a:off x="581224" y="4107344"/>
            <a:ext cx="11610776"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rPr>
              <a:t>Tạo ra môi trường sống trong lành, thuận tiện cho con người.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4BA70942-9304-A6CC-E6E4-562DA179A5A5}"/>
              </a:ext>
            </a:extLst>
          </p:cNvPr>
          <p:cNvSpPr/>
          <p:nvPr/>
        </p:nvSpPr>
        <p:spPr>
          <a:xfrm>
            <a:off x="381000" y="4011698"/>
            <a:ext cx="790375" cy="86510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endParaRPr>
          </a:p>
        </p:txBody>
      </p:sp>
    </p:spTree>
    <p:extLst>
      <p:ext uri="{BB962C8B-B14F-4D97-AF65-F5344CB8AC3E}">
        <p14:creationId xmlns:p14="http://schemas.microsoft.com/office/powerpoint/2010/main" val="1357970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7" grpId="0"/>
      <p:bldP spid="9" grpId="0"/>
      <p:bldP spid="10" grpId="0"/>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0E0628-638C-4687-BD6D-632F9A028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sp>
        <p:nvSpPr>
          <p:cNvPr id="2" name="Title 1"/>
          <p:cNvSpPr>
            <a:spLocks noGrp="1"/>
          </p:cNvSpPr>
          <p:nvPr>
            <p:ph type="ctrTitle" idx="4294967295"/>
          </p:nvPr>
        </p:nvSpPr>
        <p:spPr>
          <a:xfrm>
            <a:off x="611705" y="31787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dirty="0">
                <a:solidFill>
                  <a:srgbClr val="FF0000"/>
                </a:solidFill>
                <a:latin typeface="Times New Roman" panose="02020603050405020304" pitchFamily="18" charset="0"/>
                <a:cs typeface="Times New Roman" panose="02020603050405020304" pitchFamily="18" charset="0"/>
              </a:rPr>
              <a:t>“AI NHANH AI ĐÚNG”</a:t>
            </a:r>
          </a:p>
        </p:txBody>
      </p:sp>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304800" y="1440042"/>
            <a:ext cx="12047096"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eaLnBrk="1" hangingPunct="1">
              <a:spcBef>
                <a:spcPct val="20000"/>
              </a:spcBef>
              <a:buClr>
                <a:srgbClr val="4472C4"/>
              </a:buClr>
              <a:buSzPct val="100000"/>
            </a:pP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a:t>
            </a:r>
            <a:endParaRPr kumimoji="0" lang="en-US" altLang="en-US" sz="2800" b="1" i="0" u="none" strike="noStrike" kern="1200" cap="none" spc="0" normalizeH="0" baseline="0" noProof="0" dirty="0">
              <a:ln>
                <a:noFill/>
              </a:ln>
              <a:solidFill>
                <a:srgbClr val="C00000"/>
              </a:solidFill>
              <a:effectLst/>
              <a:uLnTx/>
              <a:uFillTx/>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2DD46014-3ECA-4A7F-945F-2811A24EF870}"/>
              </a:ext>
            </a:extLst>
          </p:cNvPr>
          <p:cNvSpPr txBox="1"/>
          <p:nvPr/>
        </p:nvSpPr>
        <p:spPr>
          <a:xfrm>
            <a:off x="611706" y="2325328"/>
            <a:ext cx="8986604"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rPr>
              <a:t>Mất</a:t>
            </a:r>
            <a:r>
              <a:rPr lang="en-US" sz="2800" dirty="0">
                <a:latin typeface="Times New Roman" panose="02020603050405020304" pitchFamily="18" charset="0"/>
              </a:rPr>
              <a:t> an </a:t>
            </a:r>
            <a:r>
              <a:rPr lang="en-US" sz="2800" dirty="0" err="1">
                <a:latin typeface="Times New Roman" panose="02020603050405020304" pitchFamily="18" charset="0"/>
              </a:rPr>
              <a:t>toàn</a:t>
            </a:r>
            <a:r>
              <a:rPr lang="en-US" sz="2800" dirty="0">
                <a:latin typeface="Times New Roman" panose="02020603050405020304" pitchFamily="18" charset="0"/>
              </a:rPr>
              <a:t> </a:t>
            </a:r>
            <a:r>
              <a:rPr lang="en-US" sz="2800" dirty="0" err="1">
                <a:latin typeface="Times New Roman" panose="02020603050405020304" pitchFamily="18" charset="0"/>
              </a:rPr>
              <a:t>thông</a:t>
            </a:r>
            <a:r>
              <a:rPr lang="en-US" sz="2800" dirty="0">
                <a:latin typeface="Times New Roman" panose="02020603050405020304" pitchFamily="18" charset="0"/>
              </a:rPr>
              <a:t> tin.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902A283-E42E-4CD1-959E-B60A3E916D38}"/>
              </a:ext>
            </a:extLst>
          </p:cNvPr>
          <p:cNvSpPr txBox="1"/>
          <p:nvPr/>
        </p:nvSpPr>
        <p:spPr>
          <a:xfrm>
            <a:off x="611705" y="5024258"/>
            <a:ext cx="8986604"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rPr>
              <a:t>Giảm</a:t>
            </a:r>
            <a:r>
              <a:rPr lang="en-US" sz="2800" dirty="0">
                <a:latin typeface="Times New Roman" panose="02020603050405020304" pitchFamily="18" charset="0"/>
              </a:rPr>
              <a:t> </a:t>
            </a:r>
            <a:r>
              <a:rPr lang="en-US" sz="2800" dirty="0" err="1">
                <a:latin typeface="Times New Roman" panose="02020603050405020304" pitchFamily="18" charset="0"/>
              </a:rPr>
              <a:t>năng</a:t>
            </a:r>
            <a:r>
              <a:rPr lang="en-US" sz="2800" dirty="0">
                <a:latin typeface="Times New Roman" panose="02020603050405020304" pitchFamily="18" charset="0"/>
              </a:rPr>
              <a:t> </a:t>
            </a:r>
            <a:r>
              <a:rPr lang="en-US" sz="2800" dirty="0" err="1">
                <a:latin typeface="Times New Roman" panose="02020603050405020304" pitchFamily="18" charset="0"/>
              </a:rPr>
              <a:t>suất</a:t>
            </a:r>
            <a:r>
              <a:rPr lang="en-US" sz="2800" dirty="0">
                <a:latin typeface="Times New Roman" panose="02020603050405020304" pitchFamily="18" charset="0"/>
              </a:rPr>
              <a:t> </a:t>
            </a:r>
            <a:r>
              <a:rPr lang="en-US" sz="2800" dirty="0" err="1">
                <a:latin typeface="Times New Roman" panose="02020603050405020304" pitchFamily="18" charset="0"/>
              </a:rPr>
              <a:t>lao</a:t>
            </a:r>
            <a:r>
              <a:rPr lang="en-US" sz="2800" dirty="0">
                <a:latin typeface="Times New Roman" panose="02020603050405020304" pitchFamily="18" charset="0"/>
              </a:rPr>
              <a:t> </a:t>
            </a:r>
            <a:r>
              <a:rPr lang="en-US" sz="2800" dirty="0" err="1">
                <a:latin typeface="Times New Roman" panose="02020603050405020304" pitchFamily="18" charset="0"/>
              </a:rPr>
              <a:t>động</a:t>
            </a:r>
            <a:r>
              <a:rPr lang="en-US" sz="2800" dirty="0">
                <a:latin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10D7495-CB98-4838-8D4A-10A8B6D220D5}"/>
              </a:ext>
            </a:extLst>
          </p:cNvPr>
          <p:cNvSpPr txBox="1"/>
          <p:nvPr/>
        </p:nvSpPr>
        <p:spPr>
          <a:xfrm>
            <a:off x="611705" y="3190473"/>
            <a:ext cx="8986604"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rPr>
              <a:t>Tiêu tốn dung lượng sử dụng pin điện thoại.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21110E7-9950-42F6-B57B-2C1B91DC6A09}"/>
              </a:ext>
            </a:extLst>
          </p:cNvPr>
          <p:cNvSpPr txBox="1"/>
          <p:nvPr/>
        </p:nvSpPr>
        <p:spPr>
          <a:xfrm>
            <a:off x="581225" y="4107344"/>
            <a:ext cx="8986604"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rPr>
              <a:t> Hạn chế giao tiếp trực tiếp của con người.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4BA70942-9304-A6CC-E6E4-562DA179A5A5}"/>
              </a:ext>
            </a:extLst>
          </p:cNvPr>
          <p:cNvSpPr/>
          <p:nvPr/>
        </p:nvSpPr>
        <p:spPr>
          <a:xfrm>
            <a:off x="304800" y="2235680"/>
            <a:ext cx="790375" cy="86510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endParaRPr>
          </a:p>
        </p:txBody>
      </p:sp>
    </p:spTree>
    <p:extLst>
      <p:ext uri="{BB962C8B-B14F-4D97-AF65-F5344CB8AC3E}">
        <p14:creationId xmlns:p14="http://schemas.microsoft.com/office/powerpoint/2010/main" val="3185539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7" grpId="0"/>
      <p:bldP spid="9" grpId="0"/>
      <p:bldP spid="10" grpId="0"/>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0E0628-638C-4687-BD6D-632F9A028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sp>
        <p:nvSpPr>
          <p:cNvPr id="2" name="Title 1"/>
          <p:cNvSpPr>
            <a:spLocks noGrp="1"/>
          </p:cNvSpPr>
          <p:nvPr>
            <p:ph type="ctrTitle" idx="4294967295"/>
          </p:nvPr>
        </p:nvSpPr>
        <p:spPr>
          <a:xfrm>
            <a:off x="611705" y="121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dirty="0">
                <a:solidFill>
                  <a:srgbClr val="FF0000"/>
                </a:solidFill>
                <a:latin typeface="Times New Roman" panose="02020603050405020304" pitchFamily="18" charset="0"/>
                <a:cs typeface="Times New Roman" panose="02020603050405020304" pitchFamily="18" charset="0"/>
              </a:rPr>
              <a:t>“AI NHANH AI ĐÚNG”</a:t>
            </a:r>
          </a:p>
        </p:txBody>
      </p:sp>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375557" y="1032009"/>
            <a:ext cx="12047096"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 </a:t>
            </a:r>
            <a:r>
              <a:rPr lang="vi-VN" sz="2800" dirty="0">
                <a:latin typeface="Times New Roman" panose="02020603050405020304" pitchFamily="18" charset="0"/>
                <a:cs typeface="Times New Roman" panose="02020603050405020304" pitchFamily="18" charset="0"/>
              </a:rPr>
              <a:t> Điền vào dấu ba chấm (…) trong đoạn thông tin dưới đây:</a:t>
            </a:r>
          </a:p>
          <a:p>
            <a:r>
              <a:rPr lang="vi-VN" sz="2800" i="1" dirty="0">
                <a:latin typeface="Times New Roman" panose="02020603050405020304" pitchFamily="18" charset="0"/>
                <a:cs typeface="Times New Roman" panose="02020603050405020304" pitchFamily="18" charset="0"/>
              </a:rPr>
              <a:t>…………(1)……….. có vai trò quan trọng trong nhiều lĩnh vực của đời sống. Chúng góp phần mang lại sự …………(2)……….., đáp ứng các nhu cầu đa dạng của con người.</a:t>
            </a:r>
            <a:endParaRPr lang="vi-VN" sz="2800" dirty="0">
              <a:latin typeface="Times New Roman" panose="02020603050405020304" pitchFamily="18" charset="0"/>
              <a:cs typeface="Times New Roman" panose="02020603050405020304" pitchFamily="18" charset="0"/>
            </a:endParaRPr>
          </a:p>
          <a:p>
            <a:pPr lvl="0" eaLnBrk="1" hangingPunct="1">
              <a:spcBef>
                <a:spcPct val="20000"/>
              </a:spcBef>
              <a:buClr>
                <a:srgbClr val="4472C4"/>
              </a:buClr>
              <a:buSzPct val="100000"/>
            </a:pPr>
            <a:endParaRPr kumimoji="0" lang="en-US" altLang="en-US" sz="2800" b="1" i="0" u="none" strike="noStrike" kern="1200" cap="none" spc="0" normalizeH="0" baseline="0" noProof="0" dirty="0">
              <a:ln>
                <a:noFill/>
              </a:ln>
              <a:solidFill>
                <a:srgbClr val="C00000"/>
              </a:solidFill>
              <a:effectLst/>
              <a:uLnTx/>
              <a:uFillTx/>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2DD46014-3ECA-4A7F-945F-2811A24EF870}"/>
              </a:ext>
            </a:extLst>
          </p:cNvPr>
          <p:cNvSpPr txBox="1"/>
          <p:nvPr/>
        </p:nvSpPr>
        <p:spPr>
          <a:xfrm>
            <a:off x="611706" y="2950050"/>
            <a:ext cx="8986604"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rPr>
              <a:t>(1) – </a:t>
            </a:r>
            <a:r>
              <a:rPr lang="en-US" sz="2800" dirty="0" err="1">
                <a:latin typeface="Times New Roman" panose="02020603050405020304" pitchFamily="18" charset="0"/>
              </a:rPr>
              <a:t>Sản</a:t>
            </a:r>
            <a:r>
              <a:rPr lang="en-US" sz="2800" dirty="0">
                <a:latin typeface="Times New Roman" panose="02020603050405020304" pitchFamily="18" charset="0"/>
              </a:rPr>
              <a:t> </a:t>
            </a:r>
            <a:r>
              <a:rPr lang="en-US" sz="2800" dirty="0" err="1">
                <a:latin typeface="Times New Roman" panose="02020603050405020304" pitchFamily="18" charset="0"/>
              </a:rPr>
              <a:t>phẩm</a:t>
            </a:r>
            <a:r>
              <a:rPr lang="en-US" sz="2800" dirty="0">
                <a:latin typeface="Times New Roman" panose="02020603050405020304" pitchFamily="18" charset="0"/>
              </a:rPr>
              <a:t> </a:t>
            </a:r>
            <a:r>
              <a:rPr lang="en-US" sz="2800" dirty="0" err="1">
                <a:latin typeface="Times New Roman" panose="02020603050405020304" pitchFamily="18" charset="0"/>
              </a:rPr>
              <a:t>điện</a:t>
            </a:r>
            <a:r>
              <a:rPr lang="en-US" sz="2800" dirty="0">
                <a:latin typeface="Times New Roman" panose="02020603050405020304" pitchFamily="18" charset="0"/>
              </a:rPr>
              <a:t> </a:t>
            </a:r>
            <a:r>
              <a:rPr lang="en-US" sz="2800" dirty="0" err="1">
                <a:latin typeface="Times New Roman" panose="02020603050405020304" pitchFamily="18" charset="0"/>
              </a:rPr>
              <a:t>tử</a:t>
            </a:r>
            <a:r>
              <a:rPr lang="en-US" sz="2800" dirty="0">
                <a:latin typeface="Times New Roman" panose="02020603050405020304" pitchFamily="18" charset="0"/>
              </a:rPr>
              <a:t>, (2) – </a:t>
            </a:r>
            <a:r>
              <a:rPr lang="en-US" sz="2800" dirty="0" err="1">
                <a:latin typeface="Times New Roman" panose="02020603050405020304" pitchFamily="18" charset="0"/>
              </a:rPr>
              <a:t>tiện</a:t>
            </a:r>
            <a:r>
              <a:rPr lang="en-US" sz="2800" dirty="0">
                <a:latin typeface="Times New Roman" panose="02020603050405020304" pitchFamily="18" charset="0"/>
              </a:rPr>
              <a:t> </a:t>
            </a:r>
            <a:r>
              <a:rPr lang="en-US" sz="2800" dirty="0" err="1">
                <a:latin typeface="Times New Roman" panose="02020603050405020304" pitchFamily="18" charset="0"/>
              </a:rPr>
              <a:t>dụng</a:t>
            </a:r>
            <a:r>
              <a:rPr lang="en-US" sz="2800" dirty="0">
                <a:latin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902A283-E42E-4CD1-959E-B60A3E916D38}"/>
              </a:ext>
            </a:extLst>
          </p:cNvPr>
          <p:cNvSpPr txBox="1"/>
          <p:nvPr/>
        </p:nvSpPr>
        <p:spPr>
          <a:xfrm>
            <a:off x="611705" y="5648980"/>
            <a:ext cx="8986604"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rPr>
              <a:t>(1) – </a:t>
            </a:r>
            <a:r>
              <a:rPr lang="en-US" sz="2800" dirty="0" err="1">
                <a:latin typeface="Times New Roman" panose="02020603050405020304" pitchFamily="18" charset="0"/>
              </a:rPr>
              <a:t>Sản</a:t>
            </a:r>
            <a:r>
              <a:rPr lang="en-US" sz="2800" dirty="0">
                <a:latin typeface="Times New Roman" panose="02020603050405020304" pitchFamily="18" charset="0"/>
              </a:rPr>
              <a:t> </a:t>
            </a:r>
            <a:r>
              <a:rPr lang="en-US" sz="2800" dirty="0" err="1">
                <a:latin typeface="Times New Roman" panose="02020603050405020304" pitchFamily="18" charset="0"/>
              </a:rPr>
              <a:t>phẩm</a:t>
            </a:r>
            <a:r>
              <a:rPr lang="en-US" sz="2800" dirty="0">
                <a:latin typeface="Times New Roman" panose="02020603050405020304" pitchFamily="18" charset="0"/>
              </a:rPr>
              <a:t> </a:t>
            </a:r>
            <a:r>
              <a:rPr lang="en-US" sz="2800" dirty="0" err="1">
                <a:latin typeface="Times New Roman" panose="02020603050405020304" pitchFamily="18" charset="0"/>
              </a:rPr>
              <a:t>cao</a:t>
            </a:r>
            <a:r>
              <a:rPr lang="en-US" sz="2800" dirty="0">
                <a:latin typeface="Times New Roman" panose="02020603050405020304" pitchFamily="18" charset="0"/>
              </a:rPr>
              <a:t> </a:t>
            </a:r>
            <a:r>
              <a:rPr lang="en-US" sz="2800" dirty="0" err="1">
                <a:latin typeface="Times New Roman" panose="02020603050405020304" pitchFamily="18" charset="0"/>
              </a:rPr>
              <a:t>cấp</a:t>
            </a:r>
            <a:r>
              <a:rPr lang="en-US" sz="2800" dirty="0">
                <a:latin typeface="Times New Roman" panose="02020603050405020304" pitchFamily="18" charset="0"/>
              </a:rPr>
              <a:t>, (2) – </a:t>
            </a:r>
            <a:r>
              <a:rPr lang="en-US" sz="2800" dirty="0" err="1">
                <a:latin typeface="Times New Roman" panose="02020603050405020304" pitchFamily="18" charset="0"/>
              </a:rPr>
              <a:t>tiện</a:t>
            </a:r>
            <a:r>
              <a:rPr lang="en-US" sz="2800" dirty="0">
                <a:latin typeface="Times New Roman" panose="02020603050405020304" pitchFamily="18" charset="0"/>
              </a:rPr>
              <a:t> </a:t>
            </a:r>
            <a:r>
              <a:rPr lang="en-US" sz="2800" dirty="0" err="1">
                <a:latin typeface="Times New Roman" panose="02020603050405020304" pitchFamily="18" charset="0"/>
              </a:rPr>
              <a:t>dụng</a:t>
            </a:r>
            <a:r>
              <a:rPr lang="en-US" sz="2800" dirty="0">
                <a:latin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10D7495-CB98-4838-8D4A-10A8B6D220D5}"/>
              </a:ext>
            </a:extLst>
          </p:cNvPr>
          <p:cNvSpPr txBox="1"/>
          <p:nvPr/>
        </p:nvSpPr>
        <p:spPr>
          <a:xfrm>
            <a:off x="611705" y="3815195"/>
            <a:ext cx="8986604"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rPr>
              <a:t>(1) – </a:t>
            </a:r>
            <a:r>
              <a:rPr lang="en-US" sz="2800" dirty="0" err="1">
                <a:latin typeface="Times New Roman" panose="02020603050405020304" pitchFamily="18" charset="0"/>
              </a:rPr>
              <a:t>Sản</a:t>
            </a:r>
            <a:r>
              <a:rPr lang="en-US" sz="2800" dirty="0">
                <a:latin typeface="Times New Roman" panose="02020603050405020304" pitchFamily="18" charset="0"/>
              </a:rPr>
              <a:t> </a:t>
            </a:r>
            <a:r>
              <a:rPr lang="en-US" sz="2800" dirty="0" err="1">
                <a:latin typeface="Times New Roman" panose="02020603050405020304" pitchFamily="18" charset="0"/>
              </a:rPr>
              <a:t>phẩm</a:t>
            </a:r>
            <a:r>
              <a:rPr lang="en-US" sz="2800" dirty="0">
                <a:latin typeface="Times New Roman" panose="02020603050405020304" pitchFamily="18" charset="0"/>
              </a:rPr>
              <a:t> </a:t>
            </a:r>
            <a:r>
              <a:rPr lang="en-US" sz="2800" dirty="0" err="1">
                <a:latin typeface="Times New Roman" panose="02020603050405020304" pitchFamily="18" charset="0"/>
              </a:rPr>
              <a:t>công</a:t>
            </a:r>
            <a:r>
              <a:rPr lang="en-US" sz="2800" dirty="0">
                <a:latin typeface="Times New Roman" panose="02020603050405020304" pitchFamily="18" charset="0"/>
              </a:rPr>
              <a:t> </a:t>
            </a:r>
            <a:r>
              <a:rPr lang="en-US" sz="2800" dirty="0" err="1">
                <a:latin typeface="Times New Roman" panose="02020603050405020304" pitchFamily="18" charset="0"/>
              </a:rPr>
              <a:t>nghệ</a:t>
            </a:r>
            <a:r>
              <a:rPr lang="en-US" sz="2800" dirty="0">
                <a:latin typeface="Times New Roman" panose="02020603050405020304" pitchFamily="18" charset="0"/>
              </a:rPr>
              <a:t>, (2) – </a:t>
            </a:r>
            <a:r>
              <a:rPr lang="en-US" sz="2800" dirty="0" err="1">
                <a:latin typeface="Times New Roman" panose="02020603050405020304" pitchFamily="18" charset="0"/>
              </a:rPr>
              <a:t>tiện</a:t>
            </a:r>
            <a:r>
              <a:rPr lang="en-US" sz="2800" dirty="0">
                <a:latin typeface="Times New Roman" panose="02020603050405020304" pitchFamily="18" charset="0"/>
              </a:rPr>
              <a:t> </a:t>
            </a:r>
            <a:r>
              <a:rPr lang="en-US" sz="2800" dirty="0" err="1">
                <a:latin typeface="Times New Roman" panose="02020603050405020304" pitchFamily="18" charset="0"/>
              </a:rPr>
              <a:t>tích</a:t>
            </a:r>
            <a:r>
              <a:rPr lang="en-US" sz="2800" dirty="0">
                <a:latin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21110E7-9950-42F6-B57B-2C1B91DC6A09}"/>
              </a:ext>
            </a:extLst>
          </p:cNvPr>
          <p:cNvSpPr txBox="1"/>
          <p:nvPr/>
        </p:nvSpPr>
        <p:spPr>
          <a:xfrm>
            <a:off x="581225" y="4732066"/>
            <a:ext cx="8986604" cy="523220"/>
          </a:xfrm>
          <a:prstGeom prst="rect">
            <a:avLst/>
          </a:prstGeom>
          <a:noFill/>
        </p:spPr>
        <p:txBody>
          <a:bodyPr wrap="square" rtlCol="0">
            <a:spAutoFit/>
          </a:bodyPr>
          <a:lstStyle/>
          <a:p>
            <a:pPr lvl="0"/>
            <a:r>
              <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rPr>
              <a:t> </a:t>
            </a:r>
            <a:r>
              <a:rPr lang="en-US" sz="2800" dirty="0">
                <a:latin typeface="Times New Roman" panose="02020603050405020304" pitchFamily="18" charset="0"/>
              </a:rPr>
              <a:t>(1) – </a:t>
            </a:r>
            <a:r>
              <a:rPr lang="en-US" sz="2800" dirty="0" err="1">
                <a:latin typeface="Times New Roman" panose="02020603050405020304" pitchFamily="18" charset="0"/>
              </a:rPr>
              <a:t>Sản</a:t>
            </a:r>
            <a:r>
              <a:rPr lang="en-US" sz="2800" dirty="0">
                <a:latin typeface="Times New Roman" panose="02020603050405020304" pitchFamily="18" charset="0"/>
              </a:rPr>
              <a:t> </a:t>
            </a:r>
            <a:r>
              <a:rPr lang="en-US" sz="2800" dirty="0" err="1">
                <a:latin typeface="Times New Roman" panose="02020603050405020304" pitchFamily="18" charset="0"/>
              </a:rPr>
              <a:t>phẩm</a:t>
            </a:r>
            <a:r>
              <a:rPr lang="en-US" sz="2800" dirty="0">
                <a:latin typeface="Times New Roman" panose="02020603050405020304" pitchFamily="18" charset="0"/>
              </a:rPr>
              <a:t> </a:t>
            </a:r>
            <a:r>
              <a:rPr lang="en-US" sz="2800" dirty="0" err="1">
                <a:latin typeface="Times New Roman" panose="02020603050405020304" pitchFamily="18" charset="0"/>
              </a:rPr>
              <a:t>thông</a:t>
            </a:r>
            <a:r>
              <a:rPr lang="en-US" sz="2800" dirty="0">
                <a:latin typeface="Times New Roman" panose="02020603050405020304" pitchFamily="18" charset="0"/>
              </a:rPr>
              <a:t> </a:t>
            </a:r>
            <a:r>
              <a:rPr lang="en-US" sz="2800" dirty="0" err="1">
                <a:latin typeface="Times New Roman" panose="02020603050405020304" pitchFamily="18" charset="0"/>
              </a:rPr>
              <a:t>minh</a:t>
            </a:r>
            <a:r>
              <a:rPr lang="en-US" sz="2800" dirty="0">
                <a:latin typeface="Times New Roman" panose="02020603050405020304" pitchFamily="18" charset="0"/>
              </a:rPr>
              <a:t>, (2) – </a:t>
            </a:r>
            <a:r>
              <a:rPr lang="en-US" sz="2800" dirty="0" err="1">
                <a:latin typeface="Times New Roman" panose="02020603050405020304" pitchFamily="18" charset="0"/>
              </a:rPr>
              <a:t>tiện</a:t>
            </a:r>
            <a:r>
              <a:rPr lang="en-US" sz="2800" dirty="0">
                <a:latin typeface="Times New Roman" panose="02020603050405020304" pitchFamily="18" charset="0"/>
              </a:rPr>
              <a:t> </a:t>
            </a:r>
            <a:r>
              <a:rPr lang="en-US" sz="2800" dirty="0" err="1">
                <a:latin typeface="Times New Roman" panose="02020603050405020304" pitchFamily="18" charset="0"/>
              </a:rPr>
              <a:t>ích</a:t>
            </a:r>
            <a:r>
              <a:rPr lang="en-US" sz="2800" dirty="0">
                <a:latin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4BA70942-9304-A6CC-E6E4-562DA179A5A5}"/>
              </a:ext>
            </a:extLst>
          </p:cNvPr>
          <p:cNvSpPr/>
          <p:nvPr/>
        </p:nvSpPr>
        <p:spPr>
          <a:xfrm>
            <a:off x="381000" y="3672722"/>
            <a:ext cx="790375" cy="86510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endParaRPr>
          </a:p>
        </p:txBody>
      </p:sp>
    </p:spTree>
    <p:extLst>
      <p:ext uri="{BB962C8B-B14F-4D97-AF65-F5344CB8AC3E}">
        <p14:creationId xmlns:p14="http://schemas.microsoft.com/office/powerpoint/2010/main" val="3848830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7" grpId="0"/>
      <p:bldP spid="9" grpId="0"/>
      <p:bldP spid="10" grpId="0"/>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srcRect l="1069" t="2602" r="448" b="5138"/>
          <a:stretch/>
        </p:blipFill>
        <p:spPr>
          <a:xfrm>
            <a:off x="-1" y="0"/>
            <a:ext cx="12192001" cy="6858000"/>
          </a:xfrm>
          <a:prstGeom prst="rect">
            <a:avLst/>
          </a:prstGeom>
        </p:spPr>
      </p:pic>
      <p:pic>
        <p:nvPicPr>
          <p:cNvPr id="3" name="图片 2"/>
          <p:cNvPicPr>
            <a:picLocks noChangeAspect="1"/>
          </p:cNvPicPr>
          <p:nvPr/>
        </p:nvPicPr>
        <p:blipFill>
          <a:blip r:embed="rId4"/>
          <a:stretch>
            <a:fillRect/>
          </a:stretch>
        </p:blipFill>
        <p:spPr>
          <a:xfrm>
            <a:off x="8875406" y="469084"/>
            <a:ext cx="3525249" cy="1484315"/>
          </a:xfrm>
          <a:prstGeom prst="rect">
            <a:avLst/>
          </a:prstGeom>
        </p:spPr>
      </p:pic>
      <p:pic>
        <p:nvPicPr>
          <p:cNvPr id="5" name="图片 4"/>
          <p:cNvPicPr>
            <a:picLocks noChangeAspect="1"/>
          </p:cNvPicPr>
          <p:nvPr/>
        </p:nvPicPr>
        <p:blipFill>
          <a:blip r:embed="rId5"/>
          <a:stretch>
            <a:fillRect/>
          </a:stretch>
        </p:blipFill>
        <p:spPr>
          <a:xfrm>
            <a:off x="6891571" y="3674657"/>
            <a:ext cx="3901133" cy="3153128"/>
          </a:xfrm>
          <a:prstGeom prst="rect">
            <a:avLst/>
          </a:prstGeom>
        </p:spPr>
      </p:pic>
      <p:pic>
        <p:nvPicPr>
          <p:cNvPr id="6" name="图片 5"/>
          <p:cNvPicPr>
            <a:picLocks noChangeAspect="1"/>
          </p:cNvPicPr>
          <p:nvPr/>
        </p:nvPicPr>
        <p:blipFill>
          <a:blip r:embed="rId6"/>
          <a:stretch>
            <a:fillRect/>
          </a:stretch>
        </p:blipFill>
        <p:spPr>
          <a:xfrm>
            <a:off x="0" y="272124"/>
            <a:ext cx="3075000" cy="3030000"/>
          </a:xfrm>
          <a:prstGeom prst="rect">
            <a:avLst/>
          </a:prstGeom>
        </p:spPr>
      </p:pic>
      <p:grpSp>
        <p:nvGrpSpPr>
          <p:cNvPr id="7" name="组合 6"/>
          <p:cNvGrpSpPr/>
          <p:nvPr/>
        </p:nvGrpSpPr>
        <p:grpSpPr>
          <a:xfrm>
            <a:off x="3382400" y="272124"/>
            <a:ext cx="8434282" cy="4665827"/>
            <a:chOff x="-6300496" y="5642681"/>
            <a:chExt cx="23412450" cy="11961811"/>
          </a:xfrm>
        </p:grpSpPr>
        <p:grpSp>
          <p:nvGrpSpPr>
            <p:cNvPr id="8" name="组合 7"/>
            <p:cNvGrpSpPr/>
            <p:nvPr/>
          </p:nvGrpSpPr>
          <p:grpSpPr>
            <a:xfrm>
              <a:off x="-6300496" y="5642681"/>
              <a:ext cx="23412450" cy="11961811"/>
              <a:chOff x="2619060" y="-3486152"/>
              <a:chExt cx="23412450" cy="11961811"/>
            </a:xfrm>
          </p:grpSpPr>
          <p:sp>
            <p:nvSpPr>
              <p:cNvPr id="10"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a:solidFill>
                    <a:srgbClr val="1D9BB8"/>
                  </a:solidFill>
                </a:endParaRPr>
              </a:p>
            </p:txBody>
          </p:sp>
          <p:sp>
            <p:nvSpPr>
              <p:cNvPr id="11"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sz="1867">
                  <a:solidFill>
                    <a:srgbClr val="1D9BB8"/>
                  </a:solidFill>
                </a:endParaRPr>
              </a:p>
            </p:txBody>
          </p:sp>
        </p:grpSp>
        <p:pic>
          <p:nvPicPr>
            <p:cNvPr id="9" name="图片 8"/>
            <p:cNvPicPr>
              <a:picLocks noChangeAspect="1"/>
            </p:cNvPicPr>
            <p:nvPr/>
          </p:nvPicPr>
          <p:blipFill>
            <a:blip r:embed="rId7"/>
            <a:stretch>
              <a:fillRect/>
            </a:stretch>
          </p:blipFill>
          <p:spPr>
            <a:xfrm>
              <a:off x="-5737225" y="6362278"/>
              <a:ext cx="22275002" cy="10586251"/>
            </a:xfrm>
            <a:prstGeom prst="rect">
              <a:avLst/>
            </a:prstGeom>
          </p:spPr>
        </p:pic>
      </p:grpSp>
      <p:pic>
        <p:nvPicPr>
          <p:cNvPr id="20" name="图片 19"/>
          <p:cNvPicPr>
            <a:picLocks noChangeAspect="1"/>
          </p:cNvPicPr>
          <p:nvPr/>
        </p:nvPicPr>
        <p:blipFill>
          <a:blip r:embed="rId8"/>
          <a:stretch>
            <a:fillRect/>
          </a:stretch>
        </p:blipFill>
        <p:spPr>
          <a:xfrm>
            <a:off x="730004" y="2100105"/>
            <a:ext cx="3500165" cy="4578595"/>
          </a:xfrm>
          <a:prstGeom prst="rect">
            <a:avLst/>
          </a:prstGeom>
        </p:spPr>
      </p:pic>
      <p:pic>
        <p:nvPicPr>
          <p:cNvPr id="21" name="Picture 20">
            <a:extLst>
              <a:ext uri="{FF2B5EF4-FFF2-40B4-BE49-F238E27FC236}">
                <a16:creationId xmlns:a16="http://schemas.microsoft.com/office/drawing/2014/main" id="{C72A0E9E-5164-4BF0-BBCC-8D4794AD3632}"/>
              </a:ext>
            </a:extLst>
          </p:cNvPr>
          <p:cNvPicPr>
            <a:picLocks noChangeAspect="1"/>
          </p:cNvPicPr>
          <p:nvPr/>
        </p:nvPicPr>
        <p:blipFill>
          <a:blip r:embed="rId9"/>
          <a:stretch>
            <a:fillRect/>
          </a:stretch>
        </p:blipFill>
        <p:spPr>
          <a:xfrm>
            <a:off x="4301083" y="2056809"/>
            <a:ext cx="6913463" cy="2103302"/>
          </a:xfrm>
          <a:prstGeom prst="rect">
            <a:avLst/>
          </a:prstGeom>
        </p:spPr>
      </p:pic>
    </p:spTree>
    <p:extLst>
      <p:ext uri="{BB962C8B-B14F-4D97-AF65-F5344CB8AC3E}">
        <p14:creationId xmlns:p14="http://schemas.microsoft.com/office/powerpoint/2010/main" val="364190906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0" presetClass="path" presetSubtype="0" accel="50000" decel="50000" fill="hold" nodeType="withEffect">
                                  <p:stCondLst>
                                    <p:cond delay="0"/>
                                  </p:stCondLst>
                                  <p:childTnLst>
                                    <p:animMotion origin="layout" path="M 0.44861 0.14815 L 0.44861 0.14846 C 0.44757 0.12654 0.44775 0.10494 0.44584 0.08395 C 0.44532 0.07901 0.44306 0.07531 0.44167 0.07161 C 0.43802 0.06204 0.4283 0.03549 0.42223 0.02469 C 0.41146 0.00556 0.41094 0.00803 0.39861 -0.00741 C 0.37796 -0.03333 0.39757 -0.01327 0.37361 -0.0321 C 0.35973 -0.04321 0.35261 -0.05463 0.33611 -0.06173 L 0.31389 -0.0716 C 0.31007 -0.07346 0.30643 -0.07593 0.30278 -0.07654 C 0.29289 -0.0787 0.28855 -0.07932 0.27917 -0.08148 L 0.26945 -0.08395 L 0.22917 -0.08148 C 0.2125 -0.07716 0.20816 -0.06697 0.19584 -0.05432 C 0.19306 -0.05185 0.19011 -0.05 0.1875 -0.04691 C 0.17049 -0.02963 0.18855 -0.04444 0.16806 -0.02716 C 0.16476 -0.02469 0.16146 -0.02253 0.15834 -0.01975 C 0.14809 -0.01142 0.1474 -0.00926 0.1375 -0.00247 C 0.13334 -7.40741E-7 0.129 0.00216 0.125 0.00494 C 0.12118 0.0071 0.11754 0.01019 0.11389 0.01235 C 0.10973 0.0142 0.10539 0.01512 0.10139 0.01728 C 0.06042 0.03766 0.08212 0.03117 0.05973 0.03704 C 0.04584 0.03519 0.0316 0.03642 0.01806 0.0321 C 0.01372 0.03056 0.00695 0.01975 0.00695 0.02006 C 0.00556 0.01636 0.00382 0.01327 0.00278 0.00988 C -0.00156 -0.00339 0.00348 0.00617 -3.61111E-6 -7.40741E-7 " pathEditMode="relative" rAng="0" ptsTypes="AAAAAAAAAAAAAAAAAAAAAAAAAA">
                                      <p:cBhvr>
                                        <p:cTn id="9" dur="2000" fill="hold"/>
                                        <p:tgtEl>
                                          <p:spTgt spid="5"/>
                                        </p:tgtEl>
                                        <p:attrNameLst>
                                          <p:attrName>ppt_x</p:attrName>
                                          <p:attrName>ppt_y</p:attrName>
                                        </p:attrNameLst>
                                      </p:cBhvr>
                                      <p:rCtr x="-22431" y="-11605"/>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9D1351-92DB-1201-D87B-F38E1B13D13A}"/>
              </a:ext>
            </a:extLst>
          </p:cNvPr>
          <p:cNvSpPr txBox="1">
            <a:spLocks noChangeArrowheads="1"/>
          </p:cNvSpPr>
          <p:nvPr/>
        </p:nvSpPr>
        <p:spPr bwMode="auto">
          <a:xfrm>
            <a:off x="-171451" y="893805"/>
            <a:ext cx="124396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VAI TRÒ CỦA CÔNG NGHỆ (TIẾT 1)</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05896DE-2235-2825-3E84-48B54083E1A1}"/>
              </a:ext>
            </a:extLst>
          </p:cNvPr>
          <p:cNvSpPr txBox="1"/>
          <p:nvPr/>
        </p:nvSpPr>
        <p:spPr>
          <a:xfrm>
            <a:off x="2514600" y="0"/>
            <a:ext cx="8001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ngày</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2024</a:t>
            </a:r>
            <a:endParaRPr kumimoji="0" lang="en-US" sz="280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9">
            <a:extLst>
              <a:ext uri="{FF2B5EF4-FFF2-40B4-BE49-F238E27FC236}">
                <a16:creationId xmlns:a16="http://schemas.microsoft.com/office/drawing/2014/main" id="{F53B01C4-102D-96C4-B50A-957A2F5393EF}"/>
              </a:ext>
            </a:extLst>
          </p:cNvPr>
          <p:cNvSpPr txBox="1">
            <a:spLocks noChangeArrowheads="1"/>
          </p:cNvSpPr>
          <p:nvPr/>
        </p:nvSpPr>
        <p:spPr bwMode="auto">
          <a:xfrm>
            <a:off x="3276600" y="419100"/>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u="sng" dirty="0" err="1">
                <a:latin typeface="Times New Roman" panose="02020603050405020304" pitchFamily="18" charset="0"/>
                <a:cs typeface="Times New Roman" panose="02020603050405020304" pitchFamily="18" charset="0"/>
              </a:rPr>
              <a:t>Công</a:t>
            </a:r>
            <a:r>
              <a:rPr lang="en-US" altLang="en-US" sz="2800" u="sng" dirty="0">
                <a:latin typeface="Times New Roman" panose="02020603050405020304" pitchFamily="18" charset="0"/>
                <a:cs typeface="Times New Roman" panose="02020603050405020304" pitchFamily="18" charset="0"/>
              </a:rPr>
              <a:t> </a:t>
            </a:r>
            <a:r>
              <a:rPr lang="en-US" altLang="en-US" sz="2800" u="sng" dirty="0" err="1">
                <a:latin typeface="Times New Roman" panose="02020603050405020304" pitchFamily="18" charset="0"/>
                <a:cs typeface="Times New Roman" panose="02020603050405020304" pitchFamily="18" charset="0"/>
              </a:rPr>
              <a:t>nghệ</a:t>
            </a:r>
            <a:r>
              <a:rPr lang="en-US" altLang="en-US" sz="2800" u="sng" dirty="0">
                <a:latin typeface="Times New Roman" panose="02020603050405020304" pitchFamily="18" charset="0"/>
                <a:cs typeface="Times New Roman" panose="02020603050405020304" pitchFamily="18" charset="0"/>
              </a:rPr>
              <a:t>:</a:t>
            </a:r>
          </a:p>
        </p:txBody>
      </p:sp>
      <p:sp>
        <p:nvSpPr>
          <p:cNvPr id="3" name="AutoShape 4" descr="Mua Bộ Lắp Ghép Kỹ Thuật Lớp 4 tại Hiệu Sách Văn Mi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6" y="1523999"/>
            <a:ext cx="11503024" cy="5278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6199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9D1351-92DB-1201-D87B-F38E1B13D13A}"/>
              </a:ext>
            </a:extLst>
          </p:cNvPr>
          <p:cNvSpPr txBox="1">
            <a:spLocks noChangeArrowheads="1"/>
          </p:cNvSpPr>
          <p:nvPr/>
        </p:nvSpPr>
        <p:spPr bwMode="auto">
          <a:xfrm>
            <a:off x="-171451" y="893805"/>
            <a:ext cx="124396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VAI TRÒ CỦA CÔNG NGHỆ (TIẾT 1)</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05896DE-2235-2825-3E84-48B54083E1A1}"/>
              </a:ext>
            </a:extLst>
          </p:cNvPr>
          <p:cNvSpPr txBox="1"/>
          <p:nvPr/>
        </p:nvSpPr>
        <p:spPr>
          <a:xfrm>
            <a:off x="2514600" y="0"/>
            <a:ext cx="8001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ngày</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2024</a:t>
            </a:r>
            <a:endParaRPr kumimoji="0" lang="en-US" sz="280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9">
            <a:extLst>
              <a:ext uri="{FF2B5EF4-FFF2-40B4-BE49-F238E27FC236}">
                <a16:creationId xmlns:a16="http://schemas.microsoft.com/office/drawing/2014/main" id="{F53B01C4-102D-96C4-B50A-957A2F5393EF}"/>
              </a:ext>
            </a:extLst>
          </p:cNvPr>
          <p:cNvSpPr txBox="1">
            <a:spLocks noChangeArrowheads="1"/>
          </p:cNvSpPr>
          <p:nvPr/>
        </p:nvSpPr>
        <p:spPr bwMode="auto">
          <a:xfrm>
            <a:off x="3276600" y="419100"/>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u="sng" dirty="0" err="1">
                <a:latin typeface="Times New Roman" panose="02020603050405020304" pitchFamily="18" charset="0"/>
                <a:cs typeface="Times New Roman" panose="02020603050405020304" pitchFamily="18" charset="0"/>
              </a:rPr>
              <a:t>Công</a:t>
            </a:r>
            <a:r>
              <a:rPr lang="en-US" altLang="en-US" sz="2800" u="sng" dirty="0">
                <a:latin typeface="Times New Roman" panose="02020603050405020304" pitchFamily="18" charset="0"/>
                <a:cs typeface="Times New Roman" panose="02020603050405020304" pitchFamily="18" charset="0"/>
              </a:rPr>
              <a:t> </a:t>
            </a:r>
            <a:r>
              <a:rPr lang="en-US" altLang="en-US" sz="2800" u="sng" dirty="0" err="1">
                <a:latin typeface="Times New Roman" panose="02020603050405020304" pitchFamily="18" charset="0"/>
                <a:cs typeface="Times New Roman" panose="02020603050405020304" pitchFamily="18" charset="0"/>
              </a:rPr>
              <a:t>nghệ</a:t>
            </a:r>
            <a:r>
              <a:rPr lang="en-US" altLang="en-US" sz="2800" u="sng" dirty="0">
                <a:latin typeface="Times New Roman" panose="02020603050405020304" pitchFamily="18" charset="0"/>
                <a:cs typeface="Times New Roman" panose="02020603050405020304" pitchFamily="18" charset="0"/>
              </a:rPr>
              <a:t>:</a:t>
            </a:r>
          </a:p>
        </p:txBody>
      </p:sp>
      <p:sp>
        <p:nvSpPr>
          <p:cNvPr id="3" name="AutoShape 4" descr="Mua Bộ Lắp Ghép Kỹ Thuật Lớp 4 tại Hiệu Sách Văn Mi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Times New Roman" pitchFamily="18" charset="0"/>
            </a:endParaRPr>
          </a:p>
        </p:txBody>
      </p:sp>
      <p:pic>
        <p:nvPicPr>
          <p:cNvPr id="7" name="Picture 6">
            <a:extLst>
              <a:ext uri="{FF2B5EF4-FFF2-40B4-BE49-F238E27FC236}">
                <a16:creationId xmlns:a16="http://schemas.microsoft.com/office/drawing/2014/main" id="{2AF88E57-41BE-4FC3-8FAE-9998795DA85D}"/>
              </a:ext>
            </a:extLst>
          </p:cNvPr>
          <p:cNvPicPr>
            <a:picLocks noChangeAspect="1"/>
          </p:cNvPicPr>
          <p:nvPr/>
        </p:nvPicPr>
        <p:blipFill>
          <a:blip r:embed="rId3"/>
          <a:stretch>
            <a:fillRect/>
          </a:stretch>
        </p:blipFill>
        <p:spPr>
          <a:xfrm>
            <a:off x="0" y="1883806"/>
            <a:ext cx="4289772" cy="3082636"/>
          </a:xfrm>
          <a:prstGeom prst="rect">
            <a:avLst/>
          </a:prstGeom>
        </p:spPr>
      </p:pic>
      <p:sp>
        <p:nvSpPr>
          <p:cNvPr id="8" name="对话气泡: 椭圆形 19">
            <a:extLst>
              <a:ext uri="{FF2B5EF4-FFF2-40B4-BE49-F238E27FC236}">
                <a16:creationId xmlns:a16="http://schemas.microsoft.com/office/drawing/2014/main" id="{7B11702A-AB55-4497-8E04-91C1091952CE}"/>
              </a:ext>
            </a:extLst>
          </p:cNvPr>
          <p:cNvSpPr/>
          <p:nvPr/>
        </p:nvSpPr>
        <p:spPr>
          <a:xfrm>
            <a:off x="5410200" y="1596324"/>
            <a:ext cx="4572000" cy="1828800"/>
          </a:xfrm>
          <a:prstGeom prst="wedgeEllipseCallout">
            <a:avLst>
              <a:gd name="adj1" fmla="val -83896"/>
              <a:gd name="adj2" fmla="val 54270"/>
            </a:avLst>
          </a:prstGeom>
          <a:solidFill>
            <a:schemeClr val="accent4">
              <a:lumMod val="20000"/>
              <a:lumOff val="80000"/>
            </a:schemeClr>
          </a:solidFill>
          <a:ln w="38100">
            <a:solidFill>
              <a:srgbClr val="008000"/>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dirty="0">
                <a:solidFill>
                  <a:schemeClr val="tx1"/>
                </a:solidFill>
                <a:latin typeface="Times New Roman" panose="02020603050405020304" pitchFamily="18" charset="0"/>
              </a:rPr>
              <a:t>Nêu tên một sản phẩm công nghệ</a:t>
            </a:r>
            <a:endParaRPr kumimoji="0" lang="zh-CN"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对话气泡: 椭圆形 19">
            <a:extLst>
              <a:ext uri="{FF2B5EF4-FFF2-40B4-BE49-F238E27FC236}">
                <a16:creationId xmlns:a16="http://schemas.microsoft.com/office/drawing/2014/main" id="{7B11702A-AB55-4497-8E04-91C1091952CE}"/>
              </a:ext>
            </a:extLst>
          </p:cNvPr>
          <p:cNvSpPr/>
          <p:nvPr/>
        </p:nvSpPr>
        <p:spPr>
          <a:xfrm>
            <a:off x="4495800" y="3581400"/>
            <a:ext cx="5334000" cy="1828800"/>
          </a:xfrm>
          <a:prstGeom prst="wedgeEllipseCallout">
            <a:avLst>
              <a:gd name="adj1" fmla="val -67447"/>
              <a:gd name="adj2" fmla="val -16919"/>
            </a:avLst>
          </a:prstGeom>
          <a:solidFill>
            <a:schemeClr val="accent6">
              <a:lumMod val="40000"/>
              <a:lumOff val="60000"/>
            </a:schemeClr>
          </a:solidFill>
          <a:ln w="38100">
            <a:solidFill>
              <a:srgbClr val="FF0066"/>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dirty="0">
                <a:solidFill>
                  <a:schemeClr val="tx1"/>
                </a:solidFill>
                <a:latin typeface="Times New Roman" panose="02020603050405020304" pitchFamily="18" charset="0"/>
              </a:rPr>
              <a:t>Nêu cách con người sử dụng sản phẩm công nghệ đó.</a:t>
            </a:r>
            <a:endParaRPr kumimoji="0" lang="zh-CN"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23513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a:srcRect l="1069" t="2602" r="448" b="5138"/>
          <a:stretch/>
        </p:blipFill>
        <p:spPr>
          <a:xfrm>
            <a:off x="-1" y="0"/>
            <a:ext cx="12192001" cy="6858000"/>
          </a:xfrm>
          <a:prstGeom prst="rect">
            <a:avLst/>
          </a:prstGeom>
        </p:spPr>
      </p:pic>
      <p:pic>
        <p:nvPicPr>
          <p:cNvPr id="3" name="图片 2"/>
          <p:cNvPicPr>
            <a:picLocks noChangeAspect="1"/>
          </p:cNvPicPr>
          <p:nvPr/>
        </p:nvPicPr>
        <p:blipFill>
          <a:blip r:embed="rId6"/>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347244" y="5437905"/>
            <a:ext cx="623568" cy="623568"/>
          </a:xfrm>
          <a:prstGeom prst="rect">
            <a:avLst/>
          </a:prstGeom>
        </p:spPr>
      </p:pic>
      <p:pic>
        <p:nvPicPr>
          <p:cNvPr id="5" name="图片 4"/>
          <p:cNvPicPr>
            <a:picLocks noChangeAspect="1"/>
          </p:cNvPicPr>
          <p:nvPr/>
        </p:nvPicPr>
        <p:blipFill>
          <a:blip r:embed="rId8"/>
          <a:stretch>
            <a:fillRect/>
          </a:stretch>
        </p:blipFill>
        <p:spPr>
          <a:xfrm>
            <a:off x="-832153" y="4228215"/>
            <a:ext cx="13279964" cy="1990844"/>
          </a:xfrm>
          <a:prstGeom prst="rect">
            <a:avLst/>
          </a:prstGeom>
        </p:spPr>
      </p:pic>
      <p:pic>
        <p:nvPicPr>
          <p:cNvPr id="6" name="图片 5"/>
          <p:cNvPicPr>
            <a:picLocks noChangeAspect="1"/>
          </p:cNvPicPr>
          <p:nvPr/>
        </p:nvPicPr>
        <p:blipFill>
          <a:blip r:embed="rId9"/>
          <a:stretch>
            <a:fillRect/>
          </a:stretch>
        </p:blipFill>
        <p:spPr>
          <a:xfrm>
            <a:off x="-581574" y="5124418"/>
            <a:ext cx="13107348" cy="1852751"/>
          </a:xfrm>
          <a:prstGeom prst="rect">
            <a:avLst/>
          </a:prstGeom>
        </p:spPr>
      </p:pic>
      <p:pic>
        <p:nvPicPr>
          <p:cNvPr id="7" name="图片 6"/>
          <p:cNvPicPr>
            <a:picLocks noChangeAspect="1"/>
          </p:cNvPicPr>
          <p:nvPr/>
        </p:nvPicPr>
        <p:blipFill>
          <a:blip r:embed="rId10"/>
          <a:stretch>
            <a:fillRect/>
          </a:stretch>
        </p:blipFill>
        <p:spPr>
          <a:xfrm>
            <a:off x="2150307" y="3674657"/>
            <a:ext cx="3901133" cy="3153128"/>
          </a:xfrm>
          <a:prstGeom prst="rect">
            <a:avLst/>
          </a:prstGeom>
        </p:spPr>
      </p:pic>
      <p:pic>
        <p:nvPicPr>
          <p:cNvPr id="8" name="图片 7"/>
          <p:cNvPicPr>
            <a:picLocks noChangeAspect="1"/>
          </p:cNvPicPr>
          <p:nvPr/>
        </p:nvPicPr>
        <p:blipFill>
          <a:blip r:embed="rId11"/>
          <a:stretch>
            <a:fillRect/>
          </a:stretch>
        </p:blipFill>
        <p:spPr>
          <a:xfrm>
            <a:off x="0" y="272124"/>
            <a:ext cx="3075000" cy="3030000"/>
          </a:xfrm>
          <a:prstGeom prst="rect">
            <a:avLst/>
          </a:prstGeom>
        </p:spPr>
      </p:pic>
      <p:grpSp>
        <p:nvGrpSpPr>
          <p:cNvPr id="9" name="组合 8"/>
          <p:cNvGrpSpPr/>
          <p:nvPr/>
        </p:nvGrpSpPr>
        <p:grpSpPr>
          <a:xfrm>
            <a:off x="4398219" y="736402"/>
            <a:ext cx="6586223" cy="3365012"/>
            <a:chOff x="-6300496" y="5642681"/>
            <a:chExt cx="23412450" cy="11961811"/>
          </a:xfrm>
        </p:grpSpPr>
        <p:grpSp>
          <p:nvGrpSpPr>
            <p:cNvPr id="10" name="组合 9"/>
            <p:cNvGrpSpPr/>
            <p:nvPr/>
          </p:nvGrpSpPr>
          <p:grpSpPr>
            <a:xfrm>
              <a:off x="-6300496" y="5642681"/>
              <a:ext cx="23412450" cy="11961811"/>
              <a:chOff x="2619060" y="-3486152"/>
              <a:chExt cx="23412450" cy="11961811"/>
            </a:xfrm>
          </p:grpSpPr>
          <p:sp>
            <p:nvSpPr>
              <p:cNvPr id="1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srgbClr val="1D9BB8"/>
                  </a:solidFill>
                  <a:effectLst/>
                  <a:uLnTx/>
                  <a:uFillTx/>
                  <a:latin typeface="Lato Light"/>
                  <a:ea typeface="+mn-ea"/>
                  <a:cs typeface="+mn-cs"/>
                </a:endParaRPr>
              </a:p>
            </p:txBody>
          </p:sp>
          <p:sp>
            <p:nvSpPr>
              <p:cNvPr id="1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srgbClr val="1D9BB8"/>
                  </a:solidFill>
                  <a:effectLst/>
                  <a:uLnTx/>
                  <a:uFillTx/>
                  <a:latin typeface="Lato Light"/>
                  <a:ea typeface="+mn-ea"/>
                  <a:cs typeface="+mn-cs"/>
                </a:endParaRPr>
              </a:p>
            </p:txBody>
          </p:sp>
        </p:grpSp>
        <p:pic>
          <p:nvPicPr>
            <p:cNvPr id="11" name="图片 10"/>
            <p:cNvPicPr>
              <a:picLocks noChangeAspect="1"/>
            </p:cNvPicPr>
            <p:nvPr/>
          </p:nvPicPr>
          <p:blipFill>
            <a:blip r:embed="rId12"/>
            <a:stretch>
              <a:fillRect/>
            </a:stretch>
          </p:blipFill>
          <p:spPr>
            <a:xfrm>
              <a:off x="-5737225" y="6362278"/>
              <a:ext cx="22275002" cy="10586251"/>
            </a:xfrm>
            <a:prstGeom prst="rect">
              <a:avLst/>
            </a:prstGeom>
          </p:spPr>
        </p:pic>
      </p:grpSp>
      <p:pic>
        <p:nvPicPr>
          <p:cNvPr id="18" name="图片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64244" y="-368534"/>
            <a:ext cx="1283567" cy="1206153"/>
          </a:xfrm>
          <a:prstGeom prst="rect">
            <a:avLst/>
          </a:prstGeom>
        </p:spPr>
      </p:pic>
      <p:pic>
        <p:nvPicPr>
          <p:cNvPr id="20" name="图片 19"/>
          <p:cNvPicPr>
            <a:picLocks noChangeAspect="1"/>
          </p:cNvPicPr>
          <p:nvPr/>
        </p:nvPicPr>
        <p:blipFill>
          <a:blip r:embed="rId14"/>
          <a:stretch>
            <a:fillRect/>
          </a:stretch>
        </p:blipFill>
        <p:spPr>
          <a:xfrm>
            <a:off x="4003666" y="1377670"/>
            <a:ext cx="1796529" cy="861493"/>
          </a:xfrm>
          <a:prstGeom prst="rect">
            <a:avLst/>
          </a:prstGeom>
        </p:spPr>
      </p:pic>
      <p:pic>
        <p:nvPicPr>
          <p:cNvPr id="21" name="图片 20"/>
          <p:cNvPicPr>
            <a:picLocks noChangeAspect="1"/>
          </p:cNvPicPr>
          <p:nvPr/>
        </p:nvPicPr>
        <p:blipFill rotWithShape="1">
          <a:blip r:embed="rId15" cstate="print">
            <a:extLst>
              <a:ext uri="{28A0092B-C50C-407E-A947-70E740481C1C}">
                <a14:useLocalDpi xmlns:a14="http://schemas.microsoft.com/office/drawing/2010/main" val="0"/>
              </a:ext>
            </a:extLst>
          </a:blip>
          <a:srcRect l="21788" t="37309" r="28936" b="20270"/>
          <a:stretch/>
        </p:blipFill>
        <p:spPr>
          <a:xfrm>
            <a:off x="8404346" y="3130377"/>
            <a:ext cx="1434748" cy="1235127"/>
          </a:xfrm>
          <a:prstGeom prst="rect">
            <a:avLst/>
          </a:prstGeom>
        </p:spPr>
      </p:pic>
      <p:pic>
        <p:nvPicPr>
          <p:cNvPr id="23" name="图片 22"/>
          <p:cNvPicPr>
            <a:picLocks noChangeAspect="1"/>
          </p:cNvPicPr>
          <p:nvPr/>
        </p:nvPicPr>
        <p:blipFill rotWithShape="1">
          <a:blip r:embed="rId16"/>
          <a:srcRect b="57274"/>
          <a:stretch/>
        </p:blipFill>
        <p:spPr>
          <a:xfrm>
            <a:off x="-118672" y="6061472"/>
            <a:ext cx="12566483" cy="796528"/>
          </a:xfrm>
          <a:prstGeom prst="rect">
            <a:avLst/>
          </a:prstGeom>
        </p:spPr>
      </p:pic>
      <p:pic>
        <p:nvPicPr>
          <p:cNvPr id="16" name="Picture 15">
            <a:extLst>
              <a:ext uri="{FF2B5EF4-FFF2-40B4-BE49-F238E27FC236}">
                <a16:creationId xmlns:a16="http://schemas.microsoft.com/office/drawing/2014/main" id="{B28A7F72-3AB5-482E-92CD-1CD830984428}"/>
              </a:ext>
            </a:extLst>
          </p:cNvPr>
          <p:cNvPicPr>
            <a:picLocks noChangeAspect="1"/>
          </p:cNvPicPr>
          <p:nvPr/>
        </p:nvPicPr>
        <p:blipFill>
          <a:blip r:embed="rId17"/>
          <a:stretch>
            <a:fillRect/>
          </a:stretch>
        </p:blipFill>
        <p:spPr>
          <a:xfrm>
            <a:off x="4932406" y="1918806"/>
            <a:ext cx="5358848" cy="1774090"/>
          </a:xfrm>
          <a:prstGeom prst="rect">
            <a:avLst/>
          </a:prstGeom>
        </p:spPr>
      </p:pic>
    </p:spTree>
    <p:extLst>
      <p:ext uri="{BB962C8B-B14F-4D97-AF65-F5344CB8AC3E}">
        <p14:creationId xmlns:p14="http://schemas.microsoft.com/office/powerpoint/2010/main" val="414193360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0" presetClass="path" presetSubtype="0" accel="50000" decel="50000" fill="hold" nodeType="withEffect">
                                  <p:stCondLst>
                                    <p:cond delay="0"/>
                                  </p:stCondLst>
                                  <p:childTnLst>
                                    <p:animMotion origin="layout" path="M 0.78178 0.12685 L 0.78178 0.12716 C 0.77987 0.1071 0.78021 0.08735 0.77691 0.06852 C 0.77587 0.06389 0.77205 0.06049 0.76962 0.0571 C 0.7632 0.04846 0.74636 0.02438 0.73577 0.01451 C 0.71702 -0.00278 0.71598 -0.00062 0.69462 -0.01451 C 0.65851 -0.03827 0.69271 -0.01975 0.65105 -0.03704 C 0.62674 -0.04722 0.61441 -0.05741 0.5856 -0.06389 L 0.54688 -0.07284 C 0.54028 -0.07469 0.53386 -0.07685 0.52761 -0.07747 C 0.51025 -0.07932 0.50278 -0.07994 0.48646 -0.08179 L 0.46945 -0.08395 L 0.39931 -0.08179 C 0.37032 -0.07809 0.36268 -0.06883 0.34115 -0.0571 C 0.33629 -0.05494 0.33125 -0.05339 0.32674 -0.05031 C 0.29705 -0.03488 0.32848 -0.04815 0.29271 -0.03241 C 0.28698 -0.03025 0.28125 -0.02839 0.27587 -0.02593 C 0.25799 -0.01821 0.25678 -0.01636 0.23959 -0.01018 C 0.2323 -0.00772 0.22466 -0.00586 0.21771 -0.00339 C 0.21112 -0.00154 0.20469 0.00154 0.19844 0.0034 C 0.19115 0.00494 0.18351 0.00586 0.17657 0.00772 C 0.10521 0.02624 0.14306 0.02037 0.104 0.02593 C 0.07987 0.02407 0.05504 0.02531 0.03143 0.0213 C 0.02379 0.02006 0.01198 0.01019 0.01198 0.01049 C 0.00955 0.0071 0.0066 0.00432 0.00469 0.00124 C -0.00277 -0.0108 0.00591 -0.00216 -4.72222E-6 -0.00772 " pathEditMode="relative" rAng="0" ptsTypes="AAAAAAAAAAAAAAAAAAAAAAAAAA">
                                      <p:cBhvr>
                                        <p:cTn id="9" dur="2000" fill="hold"/>
                                        <p:tgtEl>
                                          <p:spTgt spid="7"/>
                                        </p:tgtEl>
                                        <p:attrNameLst>
                                          <p:attrName>ppt_x</p:attrName>
                                          <p:attrName>ppt_y</p:attrName>
                                        </p:attrNameLst>
                                      </p:cBhvr>
                                      <p:rCtr x="-39097" y="-10525"/>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p:tgtEl>
                                          <p:spTgt spid="20"/>
                                        </p:tgtEl>
                                        <p:attrNameLst>
                                          <p:attrName>ppt_x</p:attrName>
                                        </p:attrNameLst>
                                      </p:cBhvr>
                                      <p:tavLst>
                                        <p:tav tm="0">
                                          <p:val>
                                            <p:strVal val="#ppt_x-#ppt_w*1.125000"/>
                                          </p:val>
                                        </p:tav>
                                        <p:tav tm="100000">
                                          <p:val>
                                            <p:strVal val="#ppt_x"/>
                                          </p:val>
                                        </p:tav>
                                      </p:tavLst>
                                    </p:anim>
                                    <p:animEffect transition="in" filter="wipe(righ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mph" presetSubtype="0" fill="hold" nodeType="clickEffect">
                                  <p:stCondLst>
                                    <p:cond delay="0"/>
                                  </p:stCondLst>
                                  <p:childTnLst>
                                    <p:animRot by="21600000">
                                      <p:cBhvr>
                                        <p:cTn id="40" dur="2000" fill="hold"/>
                                        <p:tgtEl>
                                          <p:spTgt spid="1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0" presetClass="path" presetSubtype="0" accel="50000" decel="50000" fill="hold" nodeType="withEffect">
                                  <p:stCondLst>
                                    <p:cond delay="0"/>
                                  </p:stCondLst>
                                  <p:childTnLst>
                                    <p:animMotion origin="layout" path="M 0.34045 0.57284 L 0.34045 0.57315 C 0.33923 0.55772 0.33732 0.52284 0.33472 0.50618 C 0.33142 0.48334 0.32673 0.46513 0.32083 0.44445 C 0.31788 0.43334 0.31475 0.42254 0.31111 0.41235 C 0.30503 0.39445 0.30052 0.37408 0.29166 0.3605 L 0.26666 0.32099 C 0.2625 0.3142 0.25816 0.30803 0.25416 0.30124 L 0.24166 0.27902 C 0.24027 0.28056 0.23836 0.28118 0.2375 0.28396 C 0.23593 0.28982 0.23593 0.29723 0.23472 0.30371 C 0.23333 0.31112 0.23211 0.31852 0.23055 0.32593 C 0.22829 0.33673 0.22048 0.36636 0.21805 0.37284 C 0.21718 0.37531 0.21614 0.37747 0.21527 0.38025 C 0.21354 0.38673 0.21371 0.39291 0.2125 0.4 C 0.2118 0.40402 0.21076 0.40803 0.20972 0.41235 C 0.20486 0.39908 0.20659 0.40618 0.20555 0.38272 C 0.20451 0.35803 0.20399 0.33303 0.20277 0.30865 C 0.20243 0.29908 0.20086 0.26019 0.2 0.24939 C 0.19965 0.24291 0.19826 0.23334 0.19722 0.22717 C 0.19531 0.23766 0.19322 0.24815 0.19166 0.25926 C 0.19062 0.26729 0.19045 0.27593 0.18888 0.28396 C 0.1875 0.29167 0.18507 0.29846 0.18333 0.30618 C 0.17986 0.32223 0.17951 0.33056 0.175 0.34568 C 0.17291 0.35278 0.16822 0.36328 0.16527 0.37038 C 0.1651 0.37161 0.16336 0.38612 0.15972 0.38272 C 0.15694 0.37963 0.15607 0.37284 0.15416 0.36791 C 0.15243 0.35062 0.15104 0.33303 0.14861 0.31605 C 0.14774 0.30926 0.1467 0.30278 0.14583 0.2963 C 0.14531 0.29044 0.14496 0.28457 0.14444 0.27902 C 0.1434 0.26698 0.14357 0.26852 0.14166 0.25926 C 0.13993 0.27439 0.14045 0.27192 0.1375 0.28889 C 0.13663 0.29383 0.13593 0.29877 0.13472 0.30371 C 0.13402 0.3071 0.13281 0.31019 0.13194 0.31359 C 0.13142 0.31575 0.13107 0.31821 0.13055 0.32099 C 0.13003 0.32408 0.13003 0.32747 0.12916 0.33087 C 0.12534 0.3463 0.12604 0.33951 0.12083 0.35062 C 0.1151 0.36297 0.12152 0.35371 0.11388 0.36297 C 0.09687 0.33241 0.11597 0.3713 0.10138 0.29383 C 0.09652 0.26698 0.09496 0.26173 0.09166 0.23457 C 0.08958 0.21729 0.08732 0.2 0.08611 0.18272 C 0.08437 0.15772 0.08541 0.16945 0.08333 0.14815 C 0.07465 0.18396 0.08281 0.14599 0.07777 0.18519 C 0.07638 0.19661 0.07343 0.20772 0.07222 0.21976 C 0.07187 0.2247 0.0717 0.22963 0.07083 0.23457 C 0.07031 0.23735 0.06892 0.2392 0.06805 0.24198 C 0.06718 0.24538 0.06579 0.25587 0.06527 0.25926 C 0.0625 0.2534 0.05885 0.24846 0.05694 0.24198 C 0.05503 0.23519 0.05503 0.22717 0.05416 0.21976 C 0.05121 0.19383 0.05191 0.2 0.05 0.17778 C 0.04913 0.18087 0.04791 0.18396 0.04722 0.18766 C 0.04652 0.19229 0.04635 0.19754 0.04583 0.20247 C 0.04496 0.21019 0.04444 0.21266 0.04305 0.21976 C 0.04132 0.21544 0.03888 0.21204 0.0375 0.20741 C 0.0309 0.18488 0.02899 0.16019 0.02638 0.13581 C 0.02465 0.11852 0.02361 0.10062 0.02083 0.08396 C 0.01753 0.06328 0.01892 0.07223 0.01666 0.05679 C 0.01632 0.06173 0.01597 0.06667 0.01527 0.07161 C 0.01493 0.07408 0.01406 0.07624 0.01388 0.07902 C 0.01319 0.08859 0.01302 0.09877 0.0125 0.10865 C 0.00572 0.09229 0.00937 0.10433 0.00694 0.07902 C 0.00625 0.07068 0.0052 0.06235 0.00416 0.05433 C 0.00243 0.04013 0.00052 0.03612 4.44444E-6 0.02223 C -0.00018 0.01482 4.44444E-6 0.00741 4.44444E-6 -4.81481E-6 " pathEditMode="relative" rAng="0" ptsTypes="AAAAAAAAAAAAAAAAAAAAAAAAAAAAAAAAAAAAAAAAAAAAAAAAAAAAAAAAAAAAAAAA">
                                      <p:cBhvr>
                                        <p:cTn id="47" dur="2000" fill="hold"/>
                                        <p:tgtEl>
                                          <p:spTgt spid="21"/>
                                        </p:tgtEl>
                                        <p:attrNameLst>
                                          <p:attrName>ppt_x</p:attrName>
                                          <p:attrName>ppt_y</p:attrName>
                                        </p:attrNameLst>
                                      </p:cBhvr>
                                      <p:rCtr x="-17031" y="-28642"/>
                                    </p:animMotion>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60" repeatCount="indefinite" fill="hold" display="0">
                  <p:stCondLst>
                    <p:cond delay="indefinite"/>
                  </p:st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9D1351-92DB-1201-D87B-F38E1B13D13A}"/>
              </a:ext>
            </a:extLst>
          </p:cNvPr>
          <p:cNvSpPr txBox="1">
            <a:spLocks noChangeArrowheads="1"/>
          </p:cNvSpPr>
          <p:nvPr/>
        </p:nvSpPr>
        <p:spPr bwMode="auto">
          <a:xfrm>
            <a:off x="-171451" y="893805"/>
            <a:ext cx="124396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VAI TRÒ CỦA CÔNG NGHỆ (TIẾT 1)</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05896DE-2235-2825-3E84-48B54083E1A1}"/>
              </a:ext>
            </a:extLst>
          </p:cNvPr>
          <p:cNvSpPr txBox="1"/>
          <p:nvPr/>
        </p:nvSpPr>
        <p:spPr>
          <a:xfrm>
            <a:off x="2514600" y="0"/>
            <a:ext cx="8001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ngày</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280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u="none" strike="noStrike" kern="1200" cap="none" spc="0" normalizeH="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2024</a:t>
            </a:r>
            <a:endParaRPr kumimoji="0" lang="en-US" sz="2800" u="none" strike="noStrike" kern="1200"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9">
            <a:extLst>
              <a:ext uri="{FF2B5EF4-FFF2-40B4-BE49-F238E27FC236}">
                <a16:creationId xmlns:a16="http://schemas.microsoft.com/office/drawing/2014/main" id="{F53B01C4-102D-96C4-B50A-957A2F5393EF}"/>
              </a:ext>
            </a:extLst>
          </p:cNvPr>
          <p:cNvSpPr txBox="1">
            <a:spLocks noChangeArrowheads="1"/>
          </p:cNvSpPr>
          <p:nvPr/>
        </p:nvSpPr>
        <p:spPr bwMode="auto">
          <a:xfrm>
            <a:off x="3276600" y="419100"/>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u="sng" dirty="0" err="1">
                <a:latin typeface="Times New Roman" panose="02020603050405020304" pitchFamily="18" charset="0"/>
                <a:cs typeface="Times New Roman" panose="02020603050405020304" pitchFamily="18" charset="0"/>
              </a:rPr>
              <a:t>Công</a:t>
            </a:r>
            <a:r>
              <a:rPr lang="en-US" altLang="en-US" sz="2800" u="sng" dirty="0">
                <a:latin typeface="Times New Roman" panose="02020603050405020304" pitchFamily="18" charset="0"/>
                <a:cs typeface="Times New Roman" panose="02020603050405020304" pitchFamily="18" charset="0"/>
              </a:rPr>
              <a:t> </a:t>
            </a:r>
            <a:r>
              <a:rPr lang="en-US" altLang="en-US" sz="2800" u="sng" dirty="0" err="1">
                <a:latin typeface="Times New Roman" panose="02020603050405020304" pitchFamily="18" charset="0"/>
                <a:cs typeface="Times New Roman" panose="02020603050405020304" pitchFamily="18" charset="0"/>
              </a:rPr>
              <a:t>nghệ</a:t>
            </a:r>
            <a:r>
              <a:rPr lang="en-US" altLang="en-US" sz="2800" u="sng" dirty="0">
                <a:latin typeface="Times New Roman" panose="02020603050405020304" pitchFamily="18" charset="0"/>
                <a:cs typeface="Times New Roman" panose="02020603050405020304" pitchFamily="18" charset="0"/>
              </a:rPr>
              <a:t>:</a:t>
            </a:r>
          </a:p>
        </p:txBody>
      </p:sp>
      <p:sp>
        <p:nvSpPr>
          <p:cNvPr id="3" name="AutoShape 4" descr="Mua Bộ Lắp Ghép Kỹ Thuật Lớp 4 tại Hiệu Sách Văn Mi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Times New Roman" pitchFamily="18" charset="0"/>
            </a:endParaRPr>
          </a:p>
        </p:txBody>
      </p:sp>
    </p:spTree>
    <p:extLst>
      <p:ext uri="{BB962C8B-B14F-4D97-AF65-F5344CB8AC3E}">
        <p14:creationId xmlns:p14="http://schemas.microsoft.com/office/powerpoint/2010/main" val="200829597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9">
            <a:extLst>
              <a:ext uri="{FF2B5EF4-FFF2-40B4-BE49-F238E27FC236}">
                <a16:creationId xmlns:a16="http://schemas.microsoft.com/office/drawing/2014/main" id="{CA0E8DB7-2696-4DCC-9CF2-811ED9E3ADC0}"/>
              </a:ext>
            </a:extLst>
          </p:cNvPr>
          <p:cNvSpPr txBox="1"/>
          <p:nvPr/>
        </p:nvSpPr>
        <p:spPr>
          <a:xfrm>
            <a:off x="381001" y="757203"/>
            <a:ext cx="10707154" cy="954107"/>
          </a:xfrm>
          <a:prstGeom prst="rect">
            <a:avLst/>
          </a:prstGeom>
          <a:noFill/>
        </p:spPr>
        <p:txBody>
          <a:bodyPr wrap="square" rtlCol="0">
            <a:spAutoFit/>
          </a:bodyPr>
          <a:lstStyle/>
          <a:p>
            <a:pPr algn="just"/>
            <a:r>
              <a:rPr lang="vi-VN" sz="2800" b="1" dirty="0">
                <a:latin typeface="Times New Roman" panose="02020603050405020304" pitchFamily="18" charset="0"/>
              </a:rPr>
              <a:t>Quan sát các sản phẩm công nghệ trong Hình 1 và cho biết chúng có vai trò như thế nào trong đời sống?</a:t>
            </a:r>
            <a:endParaRPr lang="en-US" sz="2800" b="1"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757BFF7E-C251-14E5-9FA2-685DD549D2B4}"/>
              </a:ext>
            </a:extLst>
          </p:cNvPr>
          <p:cNvSpPr txBox="1"/>
          <p:nvPr/>
        </p:nvSpPr>
        <p:spPr>
          <a:xfrm>
            <a:off x="166783" y="190141"/>
            <a:ext cx="109213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VAI TRÒ CỦA SẢN PHẨM CÔNG NGHỆ TRONG ĐỜI SỐNG</a:t>
            </a:r>
          </a:p>
        </p:txBody>
      </p:sp>
      <p:pic>
        <p:nvPicPr>
          <p:cNvPr id="4" name="Picture 3">
            <a:extLst>
              <a:ext uri="{FF2B5EF4-FFF2-40B4-BE49-F238E27FC236}">
                <a16:creationId xmlns:a16="http://schemas.microsoft.com/office/drawing/2014/main" id="{C17429FB-44D4-CD3F-108C-786F85F72A6E}"/>
              </a:ext>
            </a:extLst>
          </p:cNvPr>
          <p:cNvPicPr>
            <a:picLocks noChangeAspect="1"/>
          </p:cNvPicPr>
          <p:nvPr/>
        </p:nvPicPr>
        <p:blipFill>
          <a:blip r:embed="rId2"/>
          <a:stretch>
            <a:fillRect/>
          </a:stretch>
        </p:blipFill>
        <p:spPr>
          <a:xfrm>
            <a:off x="381000" y="1683838"/>
            <a:ext cx="11810999" cy="4984021"/>
          </a:xfrm>
          <a:prstGeom prst="rect">
            <a:avLst/>
          </a:prstGeom>
        </p:spPr>
      </p:pic>
    </p:spTree>
    <p:extLst>
      <p:ext uri="{BB962C8B-B14F-4D97-AF65-F5344CB8AC3E}">
        <p14:creationId xmlns:p14="http://schemas.microsoft.com/office/powerpoint/2010/main" val="76961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12913</TotalTime>
  <Words>2556</Words>
  <Application>Microsoft Office PowerPoint</Application>
  <PresentationFormat>Widescreen</PresentationFormat>
  <Paragraphs>224</Paragraphs>
  <Slides>45</Slides>
  <Notes>14</Notes>
  <HiddenSlides>0</HiddenSlides>
  <MMClips>7</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45</vt:i4>
      </vt:variant>
    </vt:vector>
  </HeadingPairs>
  <TitlesOfParts>
    <vt:vector size="58" baseType="lpstr">
      <vt:lpstr>Calibri Light</vt:lpstr>
      <vt:lpstr>.VnTime</vt:lpstr>
      <vt:lpstr>Georgia</vt:lpstr>
      <vt:lpstr>Arial</vt:lpstr>
      <vt:lpstr>Lato Regular</vt:lpstr>
      <vt:lpstr>Calibri</vt:lpstr>
      <vt:lpstr>Lato Light</vt:lpstr>
      <vt:lpstr>Roboto</vt:lpstr>
      <vt:lpstr>UTM Showcard</vt:lpstr>
      <vt:lpstr>Times New Roman</vt:lpstr>
      <vt:lpstr>4_Office Theme</vt:lpstr>
      <vt:lpstr>5_Office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NHANH AI ĐÚNG”</vt:lpstr>
      <vt:lpstr>“AI NHANH AI ĐÚNG”</vt:lpstr>
      <vt:lpstr>“AI NHANH AI ĐÚNG”</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Thanh</dc:creator>
  <dc:description>9Slide.vn</dc:description>
  <cp:lastModifiedBy>Văn</cp:lastModifiedBy>
  <cp:revision>1345</cp:revision>
  <dcterms:created xsi:type="dcterms:W3CDTF">2021-09-19T04:33:01Z</dcterms:created>
  <dcterms:modified xsi:type="dcterms:W3CDTF">2024-06-20T02:12:41Z</dcterms:modified>
  <cp:category>9Slide.vn</cp:category>
</cp:coreProperties>
</file>