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73" r:id="rId2"/>
    <p:sldMasterId id="2147483700" r:id="rId3"/>
  </p:sldMasterIdLst>
  <p:notesMasterIdLst>
    <p:notesMasterId r:id="rId25"/>
  </p:notesMasterIdLst>
  <p:sldIdLst>
    <p:sldId id="285" r:id="rId4"/>
    <p:sldId id="322" r:id="rId5"/>
    <p:sldId id="316" r:id="rId6"/>
    <p:sldId id="317" r:id="rId7"/>
    <p:sldId id="318" r:id="rId8"/>
    <p:sldId id="320" r:id="rId9"/>
    <p:sldId id="314" r:id="rId10"/>
    <p:sldId id="315" r:id="rId11"/>
    <p:sldId id="283" r:id="rId12"/>
    <p:sldId id="262" r:id="rId13"/>
    <p:sldId id="263" r:id="rId14"/>
    <p:sldId id="284" r:id="rId15"/>
    <p:sldId id="321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23" r:id="rId24"/>
  </p:sldIdLst>
  <p:sldSz cx="18288000" cy="10287000"/>
  <p:notesSz cx="6858000" cy="9144000"/>
  <p:embeddedFontLst>
    <p:embeddedFont>
      <p:font typeface="Tahoma" panose="020B0604030504040204" pitchFamily="34" charset="0"/>
      <p:regular r:id="rId26"/>
      <p:bold r:id="rId27"/>
    </p:embeddedFont>
    <p:embeddedFont>
      <p:font typeface="Open Sans Extrabold" panose="020B0906030804020204" pitchFamily="34" charset="0"/>
      <p:bold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Paytone One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B-41D9-9DC8-F2E426BCA8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B-41D9-9DC8-F2E426BCA876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B-41D9-9DC8-F2E426BCA8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B-41D9-9DC8-F2E426BCA8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B-41D9-9DC8-F2E426BCA8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B-41D9-9DC8-F2E426BCA876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8B-41D9-9DC8-F2E426BCA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4794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81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74927-ADC0-4F85-968E-41B53E2319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785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4544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4626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02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021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40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40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382423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442275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00"/>
            <a:ext cx="15773400" cy="1988345"/>
          </a:xfrm>
          <a:prstGeom prst="rect">
            <a:avLst/>
          </a:prstGeom>
        </p:spPr>
        <p:txBody>
          <a:bodyPr lIns="137106" tIns="68555" rIns="137106" bIns="6855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lIns="137106" tIns="68555" rIns="137106" bIns="685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8/14/2024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021522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20"/>
            <a:ext cx="15773400" cy="4279106"/>
          </a:xfrm>
          <a:prstGeom prst="rect">
            <a:avLst/>
          </a:prstGeom>
        </p:spPr>
        <p:txBody>
          <a:bodyPr lIns="137106" tIns="68555" rIns="137106" bIns="68555"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207"/>
            <a:ext cx="15773400" cy="2250281"/>
          </a:xfrm>
          <a:prstGeom prst="rect">
            <a:avLst/>
          </a:prstGeom>
        </p:spPr>
        <p:txBody>
          <a:bodyPr lIns="137106" tIns="68555" rIns="137106" bIns="68555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52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05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65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1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76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315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86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42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8/14/2024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302286"/>
      </p:ext>
    </p:extLst>
  </p:cSld>
  <p:clrMapOvr>
    <a:masterClrMapping/>
  </p:clrMapOvr>
  <p:transition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00"/>
            <a:ext cx="15773400" cy="1988345"/>
          </a:xfrm>
          <a:prstGeom prst="rect">
            <a:avLst/>
          </a:prstGeom>
        </p:spPr>
        <p:txBody>
          <a:bodyPr lIns="137106" tIns="68555" rIns="137106" bIns="6855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</p:spPr>
        <p:txBody>
          <a:bodyPr lIns="137106" tIns="68555" rIns="137106" bIns="685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</p:spPr>
        <p:txBody>
          <a:bodyPr lIns="137106" tIns="68555" rIns="137106" bIns="685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8/14/2024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93736"/>
      </p:ext>
    </p:extLst>
  </p:cSld>
  <p:clrMapOvr>
    <a:masterClrMapping/>
  </p:clrMapOvr>
  <p:transition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700"/>
            <a:ext cx="15773400" cy="1988345"/>
          </a:xfrm>
          <a:prstGeom prst="rect">
            <a:avLst/>
          </a:prstGeom>
        </p:spPr>
        <p:txBody>
          <a:bodyPr lIns="137106" tIns="68555" rIns="137106" bIns="6855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90" y="2521745"/>
            <a:ext cx="7736681" cy="1235868"/>
          </a:xfrm>
          <a:prstGeom prst="rect">
            <a:avLst/>
          </a:prstGeom>
        </p:spPr>
        <p:txBody>
          <a:bodyPr lIns="137106" tIns="68555" rIns="137106" bIns="68555" anchor="b"/>
          <a:lstStyle>
            <a:lvl1pPr marL="0" indent="0">
              <a:buNone/>
              <a:defRPr sz="3600" b="1"/>
            </a:lvl1pPr>
            <a:lvl2pPr marL="685524" indent="0">
              <a:buNone/>
              <a:defRPr sz="3000" b="1"/>
            </a:lvl2pPr>
            <a:lvl3pPr marL="1371054" indent="0">
              <a:buNone/>
              <a:defRPr sz="2700" b="1"/>
            </a:lvl3pPr>
            <a:lvl4pPr marL="2056578" indent="0">
              <a:buNone/>
              <a:defRPr sz="2400" b="1"/>
            </a:lvl4pPr>
            <a:lvl5pPr marL="2742104" indent="0">
              <a:buNone/>
              <a:defRPr sz="2400" b="1"/>
            </a:lvl5pPr>
            <a:lvl6pPr marL="3427631" indent="0">
              <a:buNone/>
              <a:defRPr sz="2400" b="1"/>
            </a:lvl6pPr>
            <a:lvl7pPr marL="4113156" indent="0">
              <a:buNone/>
              <a:defRPr sz="2400" b="1"/>
            </a:lvl7pPr>
            <a:lvl8pPr marL="4798680" indent="0">
              <a:buNone/>
              <a:defRPr sz="2400" b="1"/>
            </a:lvl8pPr>
            <a:lvl9pPr marL="5484204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90" y="3757613"/>
            <a:ext cx="7736681" cy="5526882"/>
          </a:xfrm>
          <a:prstGeom prst="rect">
            <a:avLst/>
          </a:prstGeom>
        </p:spPr>
        <p:txBody>
          <a:bodyPr lIns="137106" tIns="68555" rIns="137106" bIns="685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3" y="2521745"/>
            <a:ext cx="7774782" cy="1235868"/>
          </a:xfrm>
          <a:prstGeom prst="rect">
            <a:avLst/>
          </a:prstGeom>
        </p:spPr>
        <p:txBody>
          <a:bodyPr lIns="137106" tIns="68555" rIns="137106" bIns="68555" anchor="b"/>
          <a:lstStyle>
            <a:lvl1pPr marL="0" indent="0">
              <a:buNone/>
              <a:defRPr sz="3600" b="1"/>
            </a:lvl1pPr>
            <a:lvl2pPr marL="685524" indent="0">
              <a:buNone/>
              <a:defRPr sz="3000" b="1"/>
            </a:lvl2pPr>
            <a:lvl3pPr marL="1371054" indent="0">
              <a:buNone/>
              <a:defRPr sz="2700" b="1"/>
            </a:lvl3pPr>
            <a:lvl4pPr marL="2056578" indent="0">
              <a:buNone/>
              <a:defRPr sz="2400" b="1"/>
            </a:lvl4pPr>
            <a:lvl5pPr marL="2742104" indent="0">
              <a:buNone/>
              <a:defRPr sz="2400" b="1"/>
            </a:lvl5pPr>
            <a:lvl6pPr marL="3427631" indent="0">
              <a:buNone/>
              <a:defRPr sz="2400" b="1"/>
            </a:lvl6pPr>
            <a:lvl7pPr marL="4113156" indent="0">
              <a:buNone/>
              <a:defRPr sz="2400" b="1"/>
            </a:lvl7pPr>
            <a:lvl8pPr marL="4798680" indent="0">
              <a:buNone/>
              <a:defRPr sz="2400" b="1"/>
            </a:lvl8pPr>
            <a:lvl9pPr marL="5484204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3" y="3757613"/>
            <a:ext cx="7774782" cy="5526882"/>
          </a:xfrm>
          <a:prstGeom prst="rect">
            <a:avLst/>
          </a:prstGeom>
        </p:spPr>
        <p:txBody>
          <a:bodyPr lIns="137106" tIns="68555" rIns="137106" bIns="685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8/14/2024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80856"/>
      </p:ext>
    </p:extLst>
  </p:cSld>
  <p:clrMapOvr>
    <a:masterClrMapping/>
  </p:clrMapOvr>
  <p:transition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00"/>
            <a:ext cx="15773400" cy="1988345"/>
          </a:xfrm>
          <a:prstGeom prst="rect">
            <a:avLst/>
          </a:prstGeom>
        </p:spPr>
        <p:txBody>
          <a:bodyPr lIns="137106" tIns="68555" rIns="137106" bIns="6855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8/14/2024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546797"/>
      </p:ext>
    </p:extLst>
  </p:cSld>
  <p:clrMapOvr>
    <a:masterClrMapping/>
  </p:clrMapOvr>
  <p:transition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8/14/2024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643297"/>
      </p:ext>
    </p:extLst>
  </p:cSld>
  <p:clrMapOvr>
    <a:masterClrMapping/>
  </p:clrMapOvr>
  <p:transition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9" y="685800"/>
            <a:ext cx="5898356" cy="2400300"/>
          </a:xfrm>
          <a:prstGeom prst="rect">
            <a:avLst/>
          </a:prstGeom>
        </p:spPr>
        <p:txBody>
          <a:bodyPr lIns="137106" tIns="68555" rIns="137106" bIns="68555"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50"/>
            <a:ext cx="9258300" cy="7310438"/>
          </a:xfrm>
          <a:prstGeom prst="rect">
            <a:avLst/>
          </a:prstGeom>
        </p:spPr>
        <p:txBody>
          <a:bodyPr lIns="137106" tIns="68555" rIns="137106" bIns="68555"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9" y="3086100"/>
            <a:ext cx="5898356" cy="5717382"/>
          </a:xfrm>
          <a:prstGeom prst="rect">
            <a:avLst/>
          </a:prstGeom>
        </p:spPr>
        <p:txBody>
          <a:bodyPr lIns="137106" tIns="68555" rIns="137106" bIns="68555"/>
          <a:lstStyle>
            <a:lvl1pPr marL="0" indent="0">
              <a:buNone/>
              <a:defRPr sz="2400"/>
            </a:lvl1pPr>
            <a:lvl2pPr marL="685524" indent="0">
              <a:buNone/>
              <a:defRPr sz="2100"/>
            </a:lvl2pPr>
            <a:lvl3pPr marL="1371054" indent="0">
              <a:buNone/>
              <a:defRPr sz="1800"/>
            </a:lvl3pPr>
            <a:lvl4pPr marL="2056578" indent="0">
              <a:buNone/>
              <a:defRPr sz="1500"/>
            </a:lvl4pPr>
            <a:lvl5pPr marL="2742104" indent="0">
              <a:buNone/>
              <a:defRPr sz="1500"/>
            </a:lvl5pPr>
            <a:lvl6pPr marL="3427631" indent="0">
              <a:buNone/>
              <a:defRPr sz="1500"/>
            </a:lvl6pPr>
            <a:lvl7pPr marL="4113156" indent="0">
              <a:buNone/>
              <a:defRPr sz="1500"/>
            </a:lvl7pPr>
            <a:lvl8pPr marL="4798680" indent="0">
              <a:buNone/>
              <a:defRPr sz="1500"/>
            </a:lvl8pPr>
            <a:lvl9pPr marL="5484204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8/14/2024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384206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9" y="685800"/>
            <a:ext cx="5898356" cy="2400300"/>
          </a:xfrm>
          <a:prstGeom prst="rect">
            <a:avLst/>
          </a:prstGeom>
        </p:spPr>
        <p:txBody>
          <a:bodyPr lIns="137106" tIns="68555" rIns="137106" bIns="68555"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50"/>
            <a:ext cx="9258300" cy="7310438"/>
          </a:xfrm>
          <a:prstGeom prst="rect">
            <a:avLst/>
          </a:prstGeom>
        </p:spPr>
        <p:txBody>
          <a:bodyPr lIns="137106" tIns="68555" rIns="137106" bIns="68555"/>
          <a:lstStyle>
            <a:lvl1pPr marL="0" indent="0">
              <a:buNone/>
              <a:defRPr sz="4800"/>
            </a:lvl1pPr>
            <a:lvl2pPr marL="685524" indent="0">
              <a:buNone/>
              <a:defRPr sz="4200"/>
            </a:lvl2pPr>
            <a:lvl3pPr marL="1371054" indent="0">
              <a:buNone/>
              <a:defRPr sz="3600"/>
            </a:lvl3pPr>
            <a:lvl4pPr marL="2056578" indent="0">
              <a:buNone/>
              <a:defRPr sz="3000"/>
            </a:lvl4pPr>
            <a:lvl5pPr marL="2742104" indent="0">
              <a:buNone/>
              <a:defRPr sz="3000"/>
            </a:lvl5pPr>
            <a:lvl6pPr marL="3427631" indent="0">
              <a:buNone/>
              <a:defRPr sz="3000"/>
            </a:lvl6pPr>
            <a:lvl7pPr marL="4113156" indent="0">
              <a:buNone/>
              <a:defRPr sz="3000"/>
            </a:lvl7pPr>
            <a:lvl8pPr marL="4798680" indent="0">
              <a:buNone/>
              <a:defRPr sz="3000"/>
            </a:lvl8pPr>
            <a:lvl9pPr marL="5484204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9" y="3086100"/>
            <a:ext cx="5898356" cy="5717382"/>
          </a:xfrm>
          <a:prstGeom prst="rect">
            <a:avLst/>
          </a:prstGeom>
        </p:spPr>
        <p:txBody>
          <a:bodyPr lIns="137106" tIns="68555" rIns="137106" bIns="68555"/>
          <a:lstStyle>
            <a:lvl1pPr marL="0" indent="0">
              <a:buNone/>
              <a:defRPr sz="2400"/>
            </a:lvl1pPr>
            <a:lvl2pPr marL="685524" indent="0">
              <a:buNone/>
              <a:defRPr sz="2100"/>
            </a:lvl2pPr>
            <a:lvl3pPr marL="1371054" indent="0">
              <a:buNone/>
              <a:defRPr sz="1800"/>
            </a:lvl3pPr>
            <a:lvl4pPr marL="2056578" indent="0">
              <a:buNone/>
              <a:defRPr sz="1500"/>
            </a:lvl4pPr>
            <a:lvl5pPr marL="2742104" indent="0">
              <a:buNone/>
              <a:defRPr sz="1500"/>
            </a:lvl5pPr>
            <a:lvl6pPr marL="3427631" indent="0">
              <a:buNone/>
              <a:defRPr sz="1500"/>
            </a:lvl6pPr>
            <a:lvl7pPr marL="4113156" indent="0">
              <a:buNone/>
              <a:defRPr sz="1500"/>
            </a:lvl7pPr>
            <a:lvl8pPr marL="4798680" indent="0">
              <a:buNone/>
              <a:defRPr sz="1500"/>
            </a:lvl8pPr>
            <a:lvl9pPr marL="5484204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8/14/2024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631551"/>
      </p:ext>
    </p:extLst>
  </p:cSld>
  <p:clrMapOvr>
    <a:masterClrMapping/>
  </p:clrMapOvr>
  <p:transition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00"/>
            <a:ext cx="15773400" cy="1988345"/>
          </a:xfrm>
          <a:prstGeom prst="rect">
            <a:avLst/>
          </a:prstGeom>
        </p:spPr>
        <p:txBody>
          <a:bodyPr lIns="137106" tIns="68555" rIns="137106" bIns="6855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eaVert" lIns="137106" tIns="68555" rIns="137106" bIns="685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8/14/2024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35889"/>
      </p:ext>
    </p:extLst>
  </p:cSld>
  <p:clrMapOvr>
    <a:masterClrMapping/>
  </p:clrMapOvr>
  <p:transition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  <a:prstGeom prst="rect">
            <a:avLst/>
          </a:prstGeom>
        </p:spPr>
        <p:txBody>
          <a:bodyPr vert="eaVert" lIns="137106" tIns="68555" rIns="137106" bIns="6855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3" y="547689"/>
            <a:ext cx="11601450" cy="8717757"/>
          </a:xfrm>
          <a:prstGeom prst="rect">
            <a:avLst/>
          </a:prstGeom>
        </p:spPr>
        <p:txBody>
          <a:bodyPr vert="eaVert" lIns="137106" tIns="68555" rIns="137106" bIns="685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8/14/2024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66986"/>
      </p:ext>
    </p:extLst>
  </p:cSld>
  <p:clrMapOvr>
    <a:masterClrMapping/>
  </p:clrMapOvr>
  <p:transition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530841"/>
      </p:ext>
    </p:extLst>
  </p:cSld>
  <p:clrMapOvr>
    <a:masterClrMapping/>
  </p:clrMapOvr>
  <p:transition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95122"/>
      </p:ext>
    </p:extLst>
  </p:cSld>
  <p:clrMapOvr>
    <a:masterClrMapping/>
  </p:clrMapOvr>
  <p:transition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55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6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1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2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7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3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50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10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67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9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38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78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61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15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69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23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77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310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44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17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17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42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302671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86" indent="0">
              <a:buNone/>
              <a:defRPr sz="3000" b="1"/>
            </a:lvl2pPr>
            <a:lvl3pPr marL="1370781" indent="0">
              <a:buNone/>
              <a:defRPr sz="2700" b="1"/>
            </a:lvl3pPr>
            <a:lvl4pPr marL="2056167" indent="0">
              <a:buNone/>
              <a:defRPr sz="2400" b="1"/>
            </a:lvl4pPr>
            <a:lvl5pPr marL="2741558" indent="0">
              <a:buNone/>
              <a:defRPr sz="2400" b="1"/>
            </a:lvl5pPr>
            <a:lvl6pPr marL="3426947" indent="0">
              <a:buNone/>
              <a:defRPr sz="2400" b="1"/>
            </a:lvl6pPr>
            <a:lvl7pPr marL="4112334" indent="0">
              <a:buNone/>
              <a:defRPr sz="2400" b="1"/>
            </a:lvl7pPr>
            <a:lvl8pPr marL="4797720" indent="0">
              <a:buNone/>
              <a:defRPr sz="2400" b="1"/>
            </a:lvl8pPr>
            <a:lvl9pPr marL="548310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1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65" y="2302671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86" indent="0">
              <a:buNone/>
              <a:defRPr sz="3000" b="1"/>
            </a:lvl2pPr>
            <a:lvl3pPr marL="1370781" indent="0">
              <a:buNone/>
              <a:defRPr sz="2700" b="1"/>
            </a:lvl3pPr>
            <a:lvl4pPr marL="2056167" indent="0">
              <a:buNone/>
              <a:defRPr sz="2400" b="1"/>
            </a:lvl4pPr>
            <a:lvl5pPr marL="2741558" indent="0">
              <a:buNone/>
              <a:defRPr sz="2400" b="1"/>
            </a:lvl5pPr>
            <a:lvl6pPr marL="3426947" indent="0">
              <a:buNone/>
              <a:defRPr sz="2400" b="1"/>
            </a:lvl6pPr>
            <a:lvl7pPr marL="4112334" indent="0">
              <a:buNone/>
              <a:defRPr sz="2400" b="1"/>
            </a:lvl7pPr>
            <a:lvl8pPr marL="4797720" indent="0">
              <a:buNone/>
              <a:defRPr sz="2400" b="1"/>
            </a:lvl8pPr>
            <a:lvl9pPr marL="548310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65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9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1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217" lvl="1" indent="-228555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327" lvl="2" indent="-228555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700">
                <a:solidFill>
                  <a:srgbClr val="888888"/>
                </a:solidFill>
              </a:defRPr>
            </a:lvl3pPr>
            <a:lvl4pPr marL="1828434" lvl="3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5544" lvl="4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2651" lvl="5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199761" lvl="6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6868" lvl="7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3978" lvl="8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63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07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9" y="409592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6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386" indent="0">
              <a:buNone/>
              <a:defRPr sz="1800"/>
            </a:lvl2pPr>
            <a:lvl3pPr marL="1370781" indent="0">
              <a:buNone/>
              <a:defRPr sz="1500"/>
            </a:lvl3pPr>
            <a:lvl4pPr marL="2056167" indent="0">
              <a:buNone/>
              <a:defRPr sz="1400"/>
            </a:lvl4pPr>
            <a:lvl5pPr marL="2741558" indent="0">
              <a:buNone/>
              <a:defRPr sz="1400"/>
            </a:lvl5pPr>
            <a:lvl6pPr marL="3426947" indent="0">
              <a:buNone/>
              <a:defRPr sz="1400"/>
            </a:lvl6pPr>
            <a:lvl7pPr marL="4112334" indent="0">
              <a:buNone/>
              <a:defRPr sz="1400"/>
            </a:lvl7pPr>
            <a:lvl8pPr marL="4797720" indent="0">
              <a:buNone/>
              <a:defRPr sz="1400"/>
            </a:lvl8pPr>
            <a:lvl9pPr marL="548310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70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386" indent="0">
              <a:buNone/>
              <a:defRPr sz="4200"/>
            </a:lvl2pPr>
            <a:lvl3pPr marL="1370781" indent="0">
              <a:buNone/>
              <a:defRPr sz="3600"/>
            </a:lvl3pPr>
            <a:lvl4pPr marL="2056167" indent="0">
              <a:buNone/>
              <a:defRPr sz="3000"/>
            </a:lvl4pPr>
            <a:lvl5pPr marL="2741558" indent="0">
              <a:buNone/>
              <a:defRPr sz="3000"/>
            </a:lvl5pPr>
            <a:lvl6pPr marL="3426947" indent="0">
              <a:buNone/>
              <a:defRPr sz="3000"/>
            </a:lvl6pPr>
            <a:lvl7pPr marL="4112334" indent="0">
              <a:buNone/>
              <a:defRPr sz="3000"/>
            </a:lvl7pPr>
            <a:lvl8pPr marL="4797720" indent="0">
              <a:buNone/>
              <a:defRPr sz="3000"/>
            </a:lvl8pPr>
            <a:lvl9pPr marL="5483106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386" indent="0">
              <a:buNone/>
              <a:defRPr sz="1800"/>
            </a:lvl2pPr>
            <a:lvl3pPr marL="1370781" indent="0">
              <a:buNone/>
              <a:defRPr sz="1500"/>
            </a:lvl3pPr>
            <a:lvl4pPr marL="2056167" indent="0">
              <a:buNone/>
              <a:defRPr sz="1400"/>
            </a:lvl4pPr>
            <a:lvl5pPr marL="2741558" indent="0">
              <a:buNone/>
              <a:defRPr sz="1400"/>
            </a:lvl5pPr>
            <a:lvl6pPr marL="3426947" indent="0">
              <a:buNone/>
              <a:defRPr sz="1400"/>
            </a:lvl6pPr>
            <a:lvl7pPr marL="4112334" indent="0">
              <a:buNone/>
              <a:defRPr sz="1400"/>
            </a:lvl7pPr>
            <a:lvl8pPr marL="4797720" indent="0">
              <a:buNone/>
              <a:defRPr sz="1400"/>
            </a:lvl8pPr>
            <a:lvl9pPr marL="548310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78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10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74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74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900"/>
            </a:lvl1pPr>
            <a:lvl2pPr marL="914217" lvl="1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327" lvl="2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900"/>
            </a:lvl1pPr>
            <a:lvl2pPr marL="914217" lvl="1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327" lvl="2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17" lvl="1" indent="-228555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7" lvl="2" indent="-2285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4pPr>
            <a:lvl5pPr marL="2285544" lvl="4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5pPr>
            <a:lvl6pPr marL="2742651" lvl="5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6pPr>
            <a:lvl7pPr marL="3199761" lvl="6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7pPr>
            <a:lvl8pPr marL="3656868" lvl="7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8pPr>
            <a:lvl9pPr marL="4113978" lvl="8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2" y="2174876"/>
            <a:ext cx="404018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217" lvl="1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434" lvl="3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00"/>
            </a:lvl4pPr>
            <a:lvl5pPr marL="2285544" lvl="4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00"/>
            </a:lvl5pPr>
            <a:lvl6pPr marL="2742651" lvl="5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6pPr>
            <a:lvl7pPr marL="3199761" lvl="6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7pPr>
            <a:lvl8pPr marL="3656868" lvl="7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8pPr>
            <a:lvl9pPr marL="4113978" lvl="8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8" y="1535114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17" lvl="1" indent="-228555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7" lvl="2" indent="-2285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4pPr>
            <a:lvl5pPr marL="2285544" lvl="4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5pPr>
            <a:lvl6pPr marL="2742651" lvl="5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6pPr>
            <a:lvl7pPr marL="3199761" lvl="6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7pPr>
            <a:lvl8pPr marL="3656868" lvl="7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8pPr>
            <a:lvl9pPr marL="4113978" lvl="8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8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217" lvl="1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434" lvl="3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00"/>
            </a:lvl4pPr>
            <a:lvl5pPr marL="2285544" lvl="4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00"/>
            </a:lvl5pPr>
            <a:lvl6pPr marL="2742651" lvl="5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6pPr>
            <a:lvl7pPr marL="3199761" lvl="6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7pPr>
            <a:lvl8pPr marL="3656868" lvl="7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8pPr>
            <a:lvl9pPr marL="4113978" lvl="8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3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31714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217" lvl="1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900"/>
            </a:lvl2pPr>
            <a:lvl3pPr marL="1371327" lvl="2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434" lvl="3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5544" lvl="4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2651" lvl="5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199761" lvl="6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6868" lvl="7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3978" lvl="8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228555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217" lvl="1" indent="-22855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327" lvl="2" indent="-228555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434" lvl="3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544" lvl="4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651" lvl="5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761" lvl="6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868" lvl="7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978" lvl="8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9" y="5367340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228555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217" lvl="1" indent="-22855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327" lvl="2" indent="-228555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434" lvl="3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544" lvl="4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651" lvl="5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761" lvl="6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868" lvl="7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978" lvl="8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1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2406997"/>
            <a:ext cx="18288000" cy="692498"/>
          </a:xfrm>
          <a:prstGeom prst="rect">
            <a:avLst/>
          </a:prstGeom>
          <a:noFill/>
        </p:spPr>
        <p:txBody>
          <a:bodyPr vert="horz" lIns="137106" tIns="68555" rIns="137106" bIns="68555" rtlCol="0">
            <a:spAutoFit/>
          </a:bodyPr>
          <a:lstStyle/>
          <a:p>
            <a:pPr algn="ctr" defTabSz="1371054">
              <a:buClrTx/>
              <a:buFontTx/>
              <a:buNone/>
            </a:pPr>
            <a:r>
              <a:rPr lang="en-US" sz="3600" kern="1200">
                <a:solidFill>
                  <a:srgbClr val="CFCFCF"/>
                </a:solidFill>
                <a:latin typeface="Calibri"/>
                <a:ea typeface="+mn-ea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7369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 advClick="0">
    <p:fade/>
  </p:transition>
  <p:txStyles>
    <p:titleStyle>
      <a:lvl1pPr algn="l" defTabSz="137105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2" indent="-342762" algn="l" defTabSz="137105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91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816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340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864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394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918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444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971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5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78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0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631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156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680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20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37079" tIns="68543" rIns="137079" bIns="685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17"/>
            <a:ext cx="16459200" cy="6788945"/>
          </a:xfrm>
          <a:prstGeom prst="rect">
            <a:avLst/>
          </a:prstGeom>
        </p:spPr>
        <p:txBody>
          <a:bodyPr vert="horz" lIns="137079" tIns="68543" rIns="137079" bIns="685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42"/>
            <a:ext cx="4267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fld id="{64E00D40-447B-4679-94CF-9B596069A8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0781">
                <a:buClrTx/>
              </a:pPr>
              <a:t>8/14/2024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42"/>
            <a:ext cx="5791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42"/>
            <a:ext cx="4267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fld id="{C7DB2840-3C88-4F35-8072-E8F0B5FBBA1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078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484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1370781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044" indent="-514044" algn="l" defTabSz="1370781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3759" indent="-428372" algn="l" defTabSz="1370781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474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860" indent="-342693" algn="l" defTabSz="1370781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246" indent="-342693" algn="l" defTabSz="1370781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641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027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0418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807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86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781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167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58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947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334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720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106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0.png"/><Relationship Id="rId3" Type="http://schemas.openxmlformats.org/officeDocument/2006/relationships/chart" Target="../charts/chart1.xml"/><Relationship Id="rId7" Type="http://schemas.openxmlformats.org/officeDocument/2006/relationships/slide" Target="slide16.xml"/><Relationship Id="rId12" Type="http://schemas.openxmlformats.org/officeDocument/2006/relationships/slide" Target="slide20.xml"/><Relationship Id="rId2" Type="http://schemas.openxmlformats.org/officeDocument/2006/relationships/image" Target="../media/image28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13.xml"/><Relationship Id="rId6" Type="http://schemas.openxmlformats.org/officeDocument/2006/relationships/slide" Target="slide15.xml"/><Relationship Id="rId11" Type="http://schemas.openxmlformats.org/officeDocument/2006/relationships/slide" Target="slide19.xml"/><Relationship Id="rId5" Type="http://schemas.openxmlformats.org/officeDocument/2006/relationships/slide" Target="slide3.xml"/><Relationship Id="rId15" Type="http://schemas.openxmlformats.org/officeDocument/2006/relationships/image" Target="../media/image31.png"/><Relationship Id="rId10" Type="http://schemas.openxmlformats.org/officeDocument/2006/relationships/slide" Target="slide18.xml"/><Relationship Id="rId4" Type="http://schemas.openxmlformats.org/officeDocument/2006/relationships/image" Target="../media/image29.png"/><Relationship Id="rId9" Type="http://schemas.openxmlformats.org/officeDocument/2006/relationships/slide" Target="slide17.xml"/><Relationship Id="rId14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openxmlformats.org/officeDocument/2006/relationships/image" Target="../media/image6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4.xml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3" Type="http://schemas.openxmlformats.org/officeDocument/2006/relationships/slideLayout" Target="../slideLayouts/slideLayout13.xml"/><Relationship Id="rId12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slide" Target="slide14.xml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69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12" Type="http://schemas.openxmlformats.org/officeDocument/2006/relationships/slide" Target="slide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69.svg"/><Relationship Id="rId14" Type="http://schemas.openxmlformats.org/officeDocument/2006/relationships/image" Target="../media/image66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3" Type="http://schemas.openxmlformats.org/officeDocument/2006/relationships/slideLayout" Target="../slideLayouts/slideLayout13.xml"/><Relationship Id="rId12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slide" Target="slide14.xml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69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3" Type="http://schemas.openxmlformats.org/officeDocument/2006/relationships/slideLayout" Target="../slideLayouts/slideLayout13.xml"/><Relationship Id="rId12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slide" Target="slide14.xml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1.mp4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jfif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3" Type="http://schemas.openxmlformats.org/officeDocument/2006/relationships/slideLayout" Target="../slideLayouts/slideLayout13.xml"/><Relationship Id="rId12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slide" Target="slide14.xml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4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slide" Target="slide5.xml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image" Target="../media/image15.png"/><Relationship Id="rId10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000503" y="601041"/>
            <a:ext cx="11758422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1257303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300294" y="2032463"/>
            <a:ext cx="3314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7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79" y="83657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19"/>
          <p:cNvGrpSpPr/>
          <p:nvPr/>
        </p:nvGrpSpPr>
        <p:grpSpPr>
          <a:xfrm>
            <a:off x="602821" y="1871093"/>
            <a:ext cx="8428949" cy="7825358"/>
            <a:chOff x="0" y="-28575"/>
            <a:chExt cx="1407703" cy="1887473"/>
          </a:xfrm>
        </p:grpSpPr>
        <p:sp>
          <p:nvSpPr>
            <p:cNvPr id="232" name="Google Shape;232;p19"/>
            <p:cNvSpPr/>
            <p:nvPr/>
          </p:nvSpPr>
          <p:spPr>
            <a:xfrm>
              <a:off x="0" y="0"/>
              <a:ext cx="1407703" cy="1858898"/>
            </a:xfrm>
            <a:custGeom>
              <a:avLst/>
              <a:gdLst/>
              <a:ahLst/>
              <a:cxnLst/>
              <a:rect l="l" t="t" r="r" b="b"/>
              <a:pathLst>
                <a:path w="1407703" h="1858898" extrusionOk="0">
                  <a:moveTo>
                    <a:pt x="0" y="0"/>
                  </a:moveTo>
                  <a:lnTo>
                    <a:pt x="1407703" y="0"/>
                  </a:lnTo>
                  <a:lnTo>
                    <a:pt x="1407703" y="1858898"/>
                  </a:lnTo>
                  <a:lnTo>
                    <a:pt x="0" y="18588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3" name="Google Shape;233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9624443" y="2027580"/>
            <a:ext cx="7901280" cy="7668870"/>
            <a:chOff x="-50177" y="-28575"/>
            <a:chExt cx="1457880" cy="1887473"/>
          </a:xfrm>
        </p:grpSpPr>
        <p:sp>
          <p:nvSpPr>
            <p:cNvPr id="235" name="Google Shape;235;p19"/>
            <p:cNvSpPr/>
            <p:nvPr/>
          </p:nvSpPr>
          <p:spPr>
            <a:xfrm>
              <a:off x="-50177" y="0"/>
              <a:ext cx="1457880" cy="1858898"/>
            </a:xfrm>
            <a:custGeom>
              <a:avLst/>
              <a:gdLst/>
              <a:ahLst/>
              <a:cxnLst/>
              <a:rect l="l" t="t" r="r" b="b"/>
              <a:pathLst>
                <a:path w="1407703" h="1858898" extrusionOk="0">
                  <a:moveTo>
                    <a:pt x="0" y="0"/>
                  </a:moveTo>
                  <a:lnTo>
                    <a:pt x="1407703" y="0"/>
                  </a:lnTo>
                  <a:lnTo>
                    <a:pt x="1407703" y="1858898"/>
                  </a:lnTo>
                  <a:lnTo>
                    <a:pt x="0" y="18588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6" name="Google Shape;236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9"/>
          <p:cNvGrpSpPr/>
          <p:nvPr/>
        </p:nvGrpSpPr>
        <p:grpSpPr>
          <a:xfrm>
            <a:off x="666832" y="1871094"/>
            <a:ext cx="8227103" cy="7763730"/>
            <a:chOff x="0" y="-28575"/>
            <a:chExt cx="1374796" cy="1852814"/>
          </a:xfrm>
        </p:grpSpPr>
        <p:sp>
          <p:nvSpPr>
            <p:cNvPr id="241" name="Google Shape;241;p19"/>
            <p:cNvSpPr/>
            <p:nvPr/>
          </p:nvSpPr>
          <p:spPr>
            <a:xfrm>
              <a:off x="0" y="36478"/>
              <a:ext cx="1374796" cy="1787761"/>
            </a:xfrm>
            <a:custGeom>
              <a:avLst/>
              <a:gdLst/>
              <a:ahLst/>
              <a:cxnLst/>
              <a:rect l="l" t="t" r="r" b="b"/>
              <a:pathLst>
                <a:path w="1374796" h="1824239" extrusionOk="0">
                  <a:moveTo>
                    <a:pt x="0" y="0"/>
                  </a:moveTo>
                  <a:lnTo>
                    <a:pt x="1374796" y="0"/>
                  </a:lnTo>
                  <a:lnTo>
                    <a:pt x="1374796" y="1824239"/>
                  </a:lnTo>
                  <a:lnTo>
                    <a:pt x="0" y="1824239"/>
                  </a:lnTo>
                  <a:close/>
                </a:path>
              </a:pathLst>
            </a:custGeom>
            <a:solidFill>
              <a:srgbClr val="F16610"/>
            </a:solidFill>
            <a:ln>
              <a:noFill/>
            </a:ln>
          </p:spPr>
        </p:sp>
        <p:sp>
          <p:nvSpPr>
            <p:cNvPr id="242" name="Google Shape;242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9"/>
          <p:cNvGrpSpPr/>
          <p:nvPr/>
        </p:nvGrpSpPr>
        <p:grpSpPr>
          <a:xfrm>
            <a:off x="9792965" y="2027584"/>
            <a:ext cx="7594925" cy="7607243"/>
            <a:chOff x="0" y="-28575"/>
            <a:chExt cx="1374796" cy="1852814"/>
          </a:xfrm>
        </p:grpSpPr>
        <p:sp>
          <p:nvSpPr>
            <p:cNvPr id="244" name="Google Shape;244;p19"/>
            <p:cNvSpPr/>
            <p:nvPr/>
          </p:nvSpPr>
          <p:spPr>
            <a:xfrm>
              <a:off x="0" y="29642"/>
              <a:ext cx="1374796" cy="1794597"/>
            </a:xfrm>
            <a:custGeom>
              <a:avLst/>
              <a:gdLst/>
              <a:ahLst/>
              <a:cxnLst/>
              <a:rect l="l" t="t" r="r" b="b"/>
              <a:pathLst>
                <a:path w="1374796" h="1824239" extrusionOk="0">
                  <a:moveTo>
                    <a:pt x="0" y="0"/>
                  </a:moveTo>
                  <a:lnTo>
                    <a:pt x="1374796" y="0"/>
                  </a:lnTo>
                  <a:lnTo>
                    <a:pt x="1374796" y="1824239"/>
                  </a:lnTo>
                  <a:lnTo>
                    <a:pt x="0" y="1824239"/>
                  </a:lnTo>
                  <a:close/>
                </a:path>
              </a:pathLst>
            </a:custGeom>
            <a:solidFill>
              <a:srgbClr val="F16610"/>
            </a:solidFill>
            <a:ln>
              <a:noFill/>
            </a:ln>
          </p:spPr>
        </p:sp>
        <p:sp>
          <p:nvSpPr>
            <p:cNvPr id="245" name="Google Shape;245;p19"/>
            <p:cNvSpPr txBox="1"/>
            <p:nvPr/>
          </p:nvSpPr>
          <p:spPr>
            <a:xfrm>
              <a:off x="0" y="-28575"/>
              <a:ext cx="1374796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19"/>
          <p:cNvGrpSpPr/>
          <p:nvPr/>
        </p:nvGrpSpPr>
        <p:grpSpPr>
          <a:xfrm>
            <a:off x="9306764" y="1856634"/>
            <a:ext cx="7854648" cy="7675419"/>
            <a:chOff x="0" y="-232363"/>
            <a:chExt cx="7126496" cy="9643033"/>
          </a:xfrm>
        </p:grpSpPr>
        <p:grpSp>
          <p:nvGrpSpPr>
            <p:cNvPr id="257" name="Google Shape;257;p19"/>
            <p:cNvGrpSpPr/>
            <p:nvPr/>
          </p:nvGrpSpPr>
          <p:grpSpPr>
            <a:xfrm>
              <a:off x="0" y="-232363"/>
              <a:ext cx="7126496" cy="9643033"/>
              <a:chOff x="0" y="-45899"/>
              <a:chExt cx="1407703" cy="1904797"/>
            </a:xfrm>
          </p:grpSpPr>
          <p:sp>
            <p:nvSpPr>
              <p:cNvPr id="258" name="Google Shape;258;p19"/>
              <p:cNvSpPr/>
              <p:nvPr/>
            </p:nvSpPr>
            <p:spPr>
              <a:xfrm>
                <a:off x="0" y="-45899"/>
                <a:ext cx="1407703" cy="1904797"/>
              </a:xfrm>
              <a:custGeom>
                <a:avLst/>
                <a:gdLst/>
                <a:ahLst/>
                <a:cxnLst/>
                <a:rect l="l" t="t" r="r" b="b"/>
                <a:pathLst>
                  <a:path w="1407703" h="1858898" extrusionOk="0">
                    <a:moveTo>
                      <a:pt x="0" y="0"/>
                    </a:moveTo>
                    <a:lnTo>
                      <a:pt x="1407703" y="0"/>
                    </a:lnTo>
                    <a:lnTo>
                      <a:pt x="1407703" y="1858898"/>
                    </a:lnTo>
                    <a:lnTo>
                      <a:pt x="0" y="18588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259" name="Google Shape;259;p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" name="Google Shape;260;p19"/>
            <p:cNvGrpSpPr/>
            <p:nvPr/>
          </p:nvGrpSpPr>
          <p:grpSpPr>
            <a:xfrm>
              <a:off x="85349" y="-133631"/>
              <a:ext cx="6954010" cy="9462131"/>
              <a:chOff x="0" y="-44824"/>
              <a:chExt cx="1373631" cy="1869063"/>
            </a:xfrm>
          </p:grpSpPr>
          <p:sp>
            <p:nvSpPr>
              <p:cNvPr id="261" name="Google Shape;261;p19"/>
              <p:cNvSpPr/>
              <p:nvPr/>
            </p:nvSpPr>
            <p:spPr>
              <a:xfrm>
                <a:off x="0" y="-44824"/>
                <a:ext cx="1373631" cy="1869063"/>
              </a:xfrm>
              <a:custGeom>
                <a:avLst/>
                <a:gdLst/>
                <a:ahLst/>
                <a:cxnLst/>
                <a:rect l="l" t="t" r="r" b="b"/>
                <a:pathLst>
                  <a:path w="1374796" h="1824239" extrusionOk="0">
                    <a:moveTo>
                      <a:pt x="0" y="0"/>
                    </a:moveTo>
                    <a:lnTo>
                      <a:pt x="1374796" y="0"/>
                    </a:lnTo>
                    <a:lnTo>
                      <a:pt x="1374796" y="1824239"/>
                    </a:lnTo>
                    <a:lnTo>
                      <a:pt x="0" y="1824239"/>
                    </a:lnTo>
                    <a:close/>
                  </a:path>
                </a:pathLst>
              </a:custGeom>
              <a:solidFill>
                <a:srgbClr val="ABE7F5"/>
              </a:solidFill>
              <a:ln>
                <a:noFill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Google Shape;262;p19"/>
              <p:cNvSpPr txBox="1"/>
              <p:nvPr/>
            </p:nvSpPr>
            <p:spPr>
              <a:xfrm>
                <a:off x="0" y="-44824"/>
                <a:ext cx="812800" cy="869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3" name="Google Shape;263;p19"/>
          <p:cNvGrpSpPr/>
          <p:nvPr/>
        </p:nvGrpSpPr>
        <p:grpSpPr>
          <a:xfrm>
            <a:off x="349150" y="1572944"/>
            <a:ext cx="8227103" cy="7818275"/>
            <a:chOff x="0" y="-192881"/>
            <a:chExt cx="7126496" cy="9603551"/>
          </a:xfrm>
        </p:grpSpPr>
        <p:grpSp>
          <p:nvGrpSpPr>
            <p:cNvPr id="264" name="Google Shape;264;p19"/>
            <p:cNvGrpSpPr/>
            <p:nvPr/>
          </p:nvGrpSpPr>
          <p:grpSpPr>
            <a:xfrm>
              <a:off x="0" y="-192881"/>
              <a:ext cx="7126496" cy="9603551"/>
              <a:chOff x="0" y="-38100"/>
              <a:chExt cx="1407703" cy="1896998"/>
            </a:xfrm>
          </p:grpSpPr>
          <p:sp>
            <p:nvSpPr>
              <p:cNvPr id="265" name="Google Shape;265;p19"/>
              <p:cNvSpPr/>
              <p:nvPr/>
            </p:nvSpPr>
            <p:spPr>
              <a:xfrm>
                <a:off x="0" y="0"/>
                <a:ext cx="1407703" cy="1858898"/>
              </a:xfrm>
              <a:custGeom>
                <a:avLst/>
                <a:gdLst/>
                <a:ahLst/>
                <a:cxnLst/>
                <a:rect l="l" t="t" r="r" b="b"/>
                <a:pathLst>
                  <a:path w="1407703" h="1858898" extrusionOk="0">
                    <a:moveTo>
                      <a:pt x="0" y="0"/>
                    </a:moveTo>
                    <a:lnTo>
                      <a:pt x="1407703" y="0"/>
                    </a:lnTo>
                    <a:lnTo>
                      <a:pt x="1407703" y="1858898"/>
                    </a:lnTo>
                    <a:lnTo>
                      <a:pt x="0" y="18588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266" name="Google Shape;266;p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" name="Google Shape;267;p19"/>
            <p:cNvGrpSpPr/>
            <p:nvPr/>
          </p:nvGrpSpPr>
          <p:grpSpPr>
            <a:xfrm>
              <a:off x="85349" y="-99590"/>
              <a:ext cx="6959907" cy="9428090"/>
              <a:chOff x="0" y="-38100"/>
              <a:chExt cx="1374796" cy="1862339"/>
            </a:xfrm>
          </p:grpSpPr>
          <p:sp>
            <p:nvSpPr>
              <p:cNvPr id="268" name="Google Shape;268;p19"/>
              <p:cNvSpPr/>
              <p:nvPr/>
            </p:nvSpPr>
            <p:spPr>
              <a:xfrm>
                <a:off x="0" y="0"/>
                <a:ext cx="1374796" cy="1824239"/>
              </a:xfrm>
              <a:custGeom>
                <a:avLst/>
                <a:gdLst/>
                <a:ahLst/>
                <a:cxnLst/>
                <a:rect l="l" t="t" r="r" b="b"/>
                <a:pathLst>
                  <a:path w="1374796" h="1824239" extrusionOk="0">
                    <a:moveTo>
                      <a:pt x="0" y="0"/>
                    </a:moveTo>
                    <a:lnTo>
                      <a:pt x="1374796" y="0"/>
                    </a:lnTo>
                    <a:lnTo>
                      <a:pt x="1374796" y="1824239"/>
                    </a:lnTo>
                    <a:lnTo>
                      <a:pt x="0" y="1824239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269" name="Google Shape;269;p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82" name="Google Shape;28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3247" y="2142587"/>
            <a:ext cx="585167" cy="79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21102" y="2341728"/>
            <a:ext cx="585167" cy="79076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9"/>
          <p:cNvSpPr txBox="1"/>
          <p:nvPr/>
        </p:nvSpPr>
        <p:spPr>
          <a:xfrm>
            <a:off x="411781" y="224937"/>
            <a:ext cx="17403515" cy="118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6"/>
              </a:lnSpc>
            </a:pPr>
            <a:r>
              <a:rPr lang="vi-VN" sz="5600" b="1" dirty="0">
                <a:latin typeface="+mj-lt"/>
                <a:sym typeface="Paytone One"/>
              </a:rPr>
              <a:t>2. </a:t>
            </a:r>
            <a:r>
              <a:rPr lang="vi-VN" sz="5600" b="1" dirty="0" err="1">
                <a:latin typeface="+mj-lt"/>
                <a:sym typeface="Paytone One"/>
              </a:rPr>
              <a:t>Thực</a:t>
            </a:r>
            <a:r>
              <a:rPr lang="vi-VN" sz="5600" b="1" dirty="0">
                <a:latin typeface="+mj-lt"/>
                <a:sym typeface="Paytone One"/>
              </a:rPr>
              <a:t> </a:t>
            </a:r>
            <a:r>
              <a:rPr lang="vi-VN" sz="5600" b="1" dirty="0" err="1">
                <a:latin typeface="+mj-lt"/>
                <a:sym typeface="Paytone One"/>
              </a:rPr>
              <a:t>hành</a:t>
            </a:r>
            <a:r>
              <a:rPr lang="vi-VN" sz="5600" b="1" dirty="0">
                <a:latin typeface="+mj-lt"/>
                <a:sym typeface="Paytone One"/>
              </a:rPr>
              <a:t> chơi </a:t>
            </a:r>
            <a:r>
              <a:rPr lang="vi-VN" sz="5600" b="1" dirty="0" err="1">
                <a:latin typeface="+mj-lt"/>
                <a:sym typeface="Paytone One"/>
              </a:rPr>
              <a:t>trò</a:t>
            </a:r>
            <a:r>
              <a:rPr lang="vi-VN" sz="5600" b="1" dirty="0">
                <a:latin typeface="+mj-lt"/>
                <a:sym typeface="Paytone One"/>
              </a:rPr>
              <a:t> chơi Mê Cung trên </a:t>
            </a:r>
            <a:r>
              <a:rPr lang="vi-VN" sz="5600" b="1" dirty="0" err="1">
                <a:latin typeface="+mj-lt"/>
                <a:sym typeface="Paytone One"/>
              </a:rPr>
              <a:t>máy</a:t>
            </a:r>
            <a:r>
              <a:rPr lang="vi-VN" sz="5600" b="1" dirty="0">
                <a:latin typeface="+mj-lt"/>
                <a:sym typeface="Paytone One"/>
              </a:rPr>
              <a:t> </a:t>
            </a:r>
            <a:r>
              <a:rPr lang="vi-VN" sz="5600" b="1" dirty="0" err="1">
                <a:latin typeface="+mj-lt"/>
                <a:sym typeface="Paytone One"/>
              </a:rPr>
              <a:t>tính</a:t>
            </a:r>
            <a:endParaRPr lang="vi-VN" sz="5600" dirty="0">
              <a:latin typeface="+mj-lt"/>
            </a:endParaRPr>
          </a:p>
        </p:txBody>
      </p:sp>
      <p:sp>
        <p:nvSpPr>
          <p:cNvPr id="288" name="Google Shape;288;p19"/>
          <p:cNvSpPr txBox="1"/>
          <p:nvPr/>
        </p:nvSpPr>
        <p:spPr>
          <a:xfrm>
            <a:off x="692826" y="2372567"/>
            <a:ext cx="3681115" cy="67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0"/>
              </a:lnSpc>
            </a:pPr>
            <a:r>
              <a:rPr lang="vi-VN" sz="3200" b="1" dirty="0" err="1">
                <a:latin typeface="+mj-lt"/>
                <a:ea typeface="Paytone One"/>
                <a:cs typeface="Paytone One"/>
                <a:sym typeface="Paytone One"/>
              </a:rPr>
              <a:t>Hướng</a:t>
            </a:r>
            <a:r>
              <a:rPr lang="vi-VN" sz="3200" b="1" dirty="0">
                <a:latin typeface="+mj-lt"/>
                <a:ea typeface="Paytone One"/>
                <a:cs typeface="Paytone One"/>
                <a:sym typeface="Paytone One"/>
              </a:rPr>
              <a:t> </a:t>
            </a:r>
            <a:r>
              <a:rPr lang="vi-VN" sz="3200" b="1" dirty="0" err="1">
                <a:latin typeface="+mj-lt"/>
                <a:ea typeface="Paytone One"/>
                <a:cs typeface="Paytone One"/>
                <a:sym typeface="Paytone One"/>
              </a:rPr>
              <a:t>dẫn</a:t>
            </a:r>
            <a:r>
              <a:rPr lang="vi-VN" sz="3200" b="1" dirty="0">
                <a:latin typeface="+mj-lt"/>
                <a:ea typeface="Paytone One"/>
                <a:cs typeface="Paytone One"/>
                <a:sym typeface="Paytone One"/>
              </a:rPr>
              <a:t>: </a:t>
            </a:r>
            <a:endParaRPr sz="3200" b="1" dirty="0">
              <a:latin typeface="+mj-lt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A21C240-3BF8-4CF0-AD36-92573DC972E7}"/>
              </a:ext>
            </a:extLst>
          </p:cNvPr>
          <p:cNvSpPr txBox="1"/>
          <p:nvPr/>
        </p:nvSpPr>
        <p:spPr>
          <a:xfrm>
            <a:off x="903757" y="3188829"/>
            <a:ext cx="7184657" cy="1500714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marL="11429" marR="3810" indent="-2540" algn="just">
              <a:lnSpc>
                <a:spcPct val="104000"/>
              </a:lnSpc>
              <a:spcAft>
                <a:spcPts val="215"/>
              </a:spcAft>
            </a:pP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Scratch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tệp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MeCung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Giao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chơi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 trên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tương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7DDD6B-2733-496A-A655-B85B3E010448}"/>
              </a:ext>
            </a:extLst>
          </p:cNvPr>
          <p:cNvSpPr txBox="1"/>
          <p:nvPr/>
        </p:nvSpPr>
        <p:spPr>
          <a:xfrm>
            <a:off x="2616177" y="8584879"/>
            <a:ext cx="4048877" cy="58475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Mê Cung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87655AC-96DC-4338-AE70-220D7CF29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643" y="4786652"/>
            <a:ext cx="4908309" cy="3704582"/>
          </a:xfrm>
          <a:prstGeom prst="rect">
            <a:avLst/>
          </a:prstGeom>
        </p:spPr>
      </p:pic>
      <p:sp>
        <p:nvSpPr>
          <p:cNvPr id="38" name="Google Shape;288;p19">
            <a:extLst>
              <a:ext uri="{FF2B5EF4-FFF2-40B4-BE49-F238E27FC236}">
                <a16:creationId xmlns:a16="http://schemas.microsoft.com/office/drawing/2014/main" id="{A2E9E596-1A05-402C-B38B-5A2D1444730C}"/>
              </a:ext>
            </a:extLst>
          </p:cNvPr>
          <p:cNvSpPr txBox="1"/>
          <p:nvPr/>
        </p:nvSpPr>
        <p:spPr>
          <a:xfrm>
            <a:off x="9907988" y="2505193"/>
            <a:ext cx="2299448" cy="61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0"/>
              </a:lnSpc>
            </a:pPr>
            <a:r>
              <a:rPr lang="vi-VN" sz="2900" b="1" dirty="0" err="1">
                <a:solidFill>
                  <a:srgbClr val="FF0000"/>
                </a:solidFill>
                <a:latin typeface="+mj-lt"/>
                <a:ea typeface="Paytone One"/>
                <a:cs typeface="Paytone One"/>
                <a:sym typeface="Paytone One"/>
              </a:rPr>
              <a:t>Hướng</a:t>
            </a:r>
            <a:r>
              <a:rPr lang="vi-VN" sz="2900" b="1" dirty="0">
                <a:solidFill>
                  <a:srgbClr val="FF0000"/>
                </a:solidFill>
                <a:latin typeface="+mj-lt"/>
                <a:ea typeface="Paytone One"/>
                <a:cs typeface="Paytone One"/>
                <a:sym typeface="Paytone One"/>
              </a:rPr>
              <a:t> </a:t>
            </a:r>
            <a:r>
              <a:rPr lang="vi-VN" sz="2900" b="1" dirty="0" err="1">
                <a:solidFill>
                  <a:srgbClr val="FF0000"/>
                </a:solidFill>
                <a:latin typeface="+mj-lt"/>
                <a:ea typeface="Paytone One"/>
                <a:cs typeface="Paytone One"/>
                <a:sym typeface="Paytone One"/>
              </a:rPr>
              <a:t>dẫn</a:t>
            </a:r>
            <a:r>
              <a:rPr lang="vi-VN" sz="2900" b="1" dirty="0">
                <a:solidFill>
                  <a:srgbClr val="FF0000"/>
                </a:solidFill>
                <a:latin typeface="+mj-lt"/>
                <a:ea typeface="Paytone One"/>
                <a:cs typeface="Paytone One"/>
                <a:sym typeface="Paytone One"/>
              </a:rPr>
              <a:t>: </a:t>
            </a:r>
            <a:endParaRPr sz="29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3CA737-9B1C-4B0B-808F-11B33F9D8F54}"/>
              </a:ext>
            </a:extLst>
          </p:cNvPr>
          <p:cNvSpPr txBox="1"/>
          <p:nvPr/>
        </p:nvSpPr>
        <p:spPr>
          <a:xfrm>
            <a:off x="9656417" y="3326388"/>
            <a:ext cx="7184657" cy="1948849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marL="11429" marR="3810" indent="-2540" algn="just">
              <a:lnSpc>
                <a:spcPct val="104000"/>
              </a:lnSpc>
              <a:spcAft>
                <a:spcPts val="215"/>
              </a:spcAft>
            </a:pP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Nháy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nút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lệnh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chơi.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phim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tên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khiển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Lối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Lối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3D2C31E-A716-43B6-AE44-6F75FDABA4A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124535" y="3492395"/>
            <a:ext cx="362250" cy="38862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19F3088-45EC-4545-BF2C-0DBB39DD2AD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1807449" y="4802323"/>
            <a:ext cx="2943596" cy="365300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0BCC422-3569-4C5C-B740-B55D40BB5083}"/>
              </a:ext>
            </a:extLst>
          </p:cNvPr>
          <p:cNvSpPr txBox="1"/>
          <p:nvPr/>
        </p:nvSpPr>
        <p:spPr>
          <a:xfrm>
            <a:off x="9792965" y="8613023"/>
            <a:ext cx="7732758" cy="58475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tay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phim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28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66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759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0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298" name="Google Shape;298;p20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99" name="Google Shape;299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20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301" name="Google Shape;301;p20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</p:sp>
        <p:sp>
          <p:nvSpPr>
            <p:cNvPr id="302" name="Google Shape;302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3" name="Google Shape;3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20"/>
          <p:cNvGrpSpPr/>
          <p:nvPr/>
        </p:nvGrpSpPr>
        <p:grpSpPr>
          <a:xfrm>
            <a:off x="1549403" y="660404"/>
            <a:ext cx="15544799" cy="8597900"/>
            <a:chOff x="0" y="-28575"/>
            <a:chExt cx="3222228" cy="179515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5" name="Google Shape;305;p20"/>
            <p:cNvSpPr/>
            <p:nvPr/>
          </p:nvSpPr>
          <p:spPr>
            <a:xfrm>
              <a:off x="0" y="0"/>
              <a:ext cx="3222228" cy="1766577"/>
            </a:xfrm>
            <a:custGeom>
              <a:avLst/>
              <a:gdLst/>
              <a:ahLst/>
              <a:cxnLst/>
              <a:rect l="l" t="t" r="r" b="b"/>
              <a:pathLst>
                <a:path w="3222228" h="1766577" extrusionOk="0">
                  <a:moveTo>
                    <a:pt x="0" y="0"/>
                  </a:moveTo>
                  <a:lnTo>
                    <a:pt x="3222228" y="0"/>
                  </a:lnTo>
                  <a:lnTo>
                    <a:pt x="3222228" y="1766577"/>
                  </a:lnTo>
                  <a:lnTo>
                    <a:pt x="0" y="1766577"/>
                  </a:lnTo>
                  <a:close/>
                </a:path>
              </a:pathLst>
            </a:custGeom>
            <a:grpFill/>
            <a:ln w="47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6" name="Google Shape;306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8" name="Google Shape;30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7315">
            <a:off x="14716766" y="7209174"/>
            <a:ext cx="3274866" cy="232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0"/>
          <p:cNvPicPr preferRelativeResize="0"/>
          <p:nvPr/>
        </p:nvPicPr>
        <p:blipFill rotWithShape="1">
          <a:blip r:embed="rId5">
            <a:alphaModFix/>
          </a:blip>
          <a:srcRect l="34325" t="27033" r="54253" b="25976"/>
          <a:stretch/>
        </p:blipFill>
        <p:spPr>
          <a:xfrm>
            <a:off x="414512" y="265452"/>
            <a:ext cx="1682102" cy="389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/>
          <p:cNvPicPr preferRelativeResize="0"/>
          <p:nvPr/>
        </p:nvPicPr>
        <p:blipFill rotWithShape="1">
          <a:blip r:embed="rId5">
            <a:alphaModFix/>
          </a:blip>
          <a:srcRect l="54851" t="32517" r="25265" b="32186"/>
          <a:stretch/>
        </p:blipFill>
        <p:spPr>
          <a:xfrm>
            <a:off x="632428" y="7238053"/>
            <a:ext cx="2928374" cy="29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38E56A-E907-4045-B1FD-CAA1EB0DD30F}"/>
              </a:ext>
            </a:extLst>
          </p:cNvPr>
          <p:cNvSpPr txBox="1"/>
          <p:nvPr/>
        </p:nvSpPr>
        <p:spPr>
          <a:xfrm>
            <a:off x="2717803" y="1365407"/>
            <a:ext cx="13436384" cy="5439356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marL="189194" indent="-6350" algn="just">
              <a:lnSpc>
                <a:spcPct val="107000"/>
              </a:lnSpc>
              <a:spcAft>
                <a:spcPts val="575"/>
              </a:spcAft>
            </a:pPr>
            <a:r>
              <a:rPr lang="en-US" sz="48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Lưu</a:t>
            </a:r>
            <a:r>
              <a:rPr lang="en-US" sz="4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ý:</a:t>
            </a:r>
            <a:r>
              <a:rPr lang="en-US" sz="4800" i="1" dirty="0">
                <a:solidFill>
                  <a:srgbClr val="F7931D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831" marR="3810" indent="-342831" algn="just" fontAlgn="base">
              <a:lnSpc>
                <a:spcPct val="104000"/>
              </a:lnSpc>
              <a:spcAft>
                <a:spcPts val="600"/>
              </a:spcAft>
              <a:buSzPts val="1300"/>
              <a:buFont typeface="Arial" panose="020B0604020202020204" pitchFamily="34" charset="0"/>
              <a:buChar char="–"/>
            </a:pP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ngón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trỏ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ngón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ngón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áp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út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phím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2).</a:t>
            </a:r>
            <a:endParaRPr lang="vi-VN" sz="4800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3810" algn="just" fontAlgn="base">
              <a:lnSpc>
                <a:spcPct val="104000"/>
              </a:lnSpc>
              <a:spcAft>
                <a:spcPts val="600"/>
              </a:spcAft>
              <a:buSzPts val="1300"/>
            </a:pPr>
            <a:endParaRPr lang="en-US" sz="4800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831" marR="3810" indent="-342831" algn="just" fontAlgn="base">
              <a:lnSpc>
                <a:spcPct val="104000"/>
              </a:lnSpc>
              <a:spcAft>
                <a:spcPts val="926"/>
              </a:spcAft>
              <a:buSzPts val="1300"/>
              <a:buFont typeface="Arial" panose="020B0604020202020204" pitchFamily="34" charset="0"/>
              <a:buChar char="–"/>
            </a:pP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giây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lúc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7931D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Lối</a:t>
            </a:r>
            <a:r>
              <a:rPr lang="en-US" sz="4800" dirty="0">
                <a:solidFill>
                  <a:srgbClr val="F7931D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0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298" name="Google Shape;298;p20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99" name="Google Shape;299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20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301" name="Google Shape;301;p20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</p:sp>
        <p:sp>
          <p:nvSpPr>
            <p:cNvPr id="302" name="Google Shape;302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3" name="Google Shape;3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20"/>
          <p:cNvGrpSpPr/>
          <p:nvPr/>
        </p:nvGrpSpPr>
        <p:grpSpPr>
          <a:xfrm>
            <a:off x="1549402" y="435578"/>
            <a:ext cx="16303025" cy="8822724"/>
            <a:chOff x="0" y="-28575"/>
            <a:chExt cx="3222228" cy="179515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5" name="Google Shape;305;p20"/>
            <p:cNvSpPr/>
            <p:nvPr/>
          </p:nvSpPr>
          <p:spPr>
            <a:xfrm>
              <a:off x="0" y="0"/>
              <a:ext cx="3222228" cy="1766577"/>
            </a:xfrm>
            <a:custGeom>
              <a:avLst/>
              <a:gdLst/>
              <a:ahLst/>
              <a:cxnLst/>
              <a:rect l="l" t="t" r="r" b="b"/>
              <a:pathLst>
                <a:path w="3222228" h="1766577" extrusionOk="0">
                  <a:moveTo>
                    <a:pt x="0" y="0"/>
                  </a:moveTo>
                  <a:lnTo>
                    <a:pt x="3222228" y="0"/>
                  </a:lnTo>
                  <a:lnTo>
                    <a:pt x="3222228" y="1766577"/>
                  </a:lnTo>
                  <a:lnTo>
                    <a:pt x="0" y="1766577"/>
                  </a:lnTo>
                  <a:close/>
                </a:path>
              </a:pathLst>
            </a:custGeom>
            <a:grpFill/>
            <a:ln w="47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6" name="Google Shape;306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8" name="Google Shape;30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7315">
            <a:off x="15523664" y="8243887"/>
            <a:ext cx="2518772" cy="124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0"/>
          <p:cNvPicPr preferRelativeResize="0"/>
          <p:nvPr/>
        </p:nvPicPr>
        <p:blipFill rotWithShape="1">
          <a:blip r:embed="rId5">
            <a:alphaModFix/>
          </a:blip>
          <a:srcRect l="34325" t="27033" r="54253" b="25976"/>
          <a:stretch/>
        </p:blipFill>
        <p:spPr>
          <a:xfrm>
            <a:off x="371567" y="268605"/>
            <a:ext cx="1335313" cy="2698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/>
          <p:cNvPicPr preferRelativeResize="0"/>
          <p:nvPr/>
        </p:nvPicPr>
        <p:blipFill rotWithShape="1">
          <a:blip r:embed="rId5">
            <a:alphaModFix/>
          </a:blip>
          <a:srcRect l="54851" t="32517" r="25265" b="32186"/>
          <a:stretch/>
        </p:blipFill>
        <p:spPr>
          <a:xfrm>
            <a:off x="640912" y="7884160"/>
            <a:ext cx="1853405" cy="22328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38E56A-E907-4045-B1FD-CAA1EB0DD30F}"/>
              </a:ext>
            </a:extLst>
          </p:cNvPr>
          <p:cNvSpPr txBox="1"/>
          <p:nvPr/>
        </p:nvSpPr>
        <p:spPr>
          <a:xfrm>
            <a:off x="2794001" y="2300770"/>
            <a:ext cx="14528800" cy="255452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791DA4-C051-4B14-97E7-719C9187814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494317" y="875738"/>
            <a:ext cx="1522413" cy="1123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77DB78-B80E-4CC8-A6B3-BB164B0E6200}"/>
              </a:ext>
            </a:extLst>
          </p:cNvPr>
          <p:cNvSpPr txBox="1"/>
          <p:nvPr/>
        </p:nvSpPr>
        <p:spPr>
          <a:xfrm>
            <a:off x="4118752" y="1277976"/>
            <a:ext cx="4883007" cy="76942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02FB0-B6F8-41C5-AC87-BDB22F64D7A3}"/>
              </a:ext>
            </a:extLst>
          </p:cNvPr>
          <p:cNvSpPr txBox="1"/>
          <p:nvPr/>
        </p:nvSpPr>
        <p:spPr>
          <a:xfrm>
            <a:off x="2315335" y="4632354"/>
            <a:ext cx="15486131" cy="30469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4800" i="1" dirty="0" smtClean="0">
                <a:latin typeface="Times New Roman" pitchFamily="18" charset="0"/>
                <a:cs typeface="Times New Roman" pitchFamily="18" charset="0"/>
              </a:rPr>
              <a:t>ử </a:t>
            </a:r>
            <a:r>
              <a:rPr lang="vi-VN" sz="4800" i="1" dirty="0">
                <a:latin typeface="Times New Roman" pitchFamily="18" charset="0"/>
                <a:cs typeface="Times New Roman" pitchFamily="18" charset="0"/>
              </a:rPr>
              <a:t>dụng phần mềm PowerPoint để tạo bài trình chiếu về một đề tài học thuật.</a:t>
            </a:r>
          </a:p>
          <a:p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- S</a:t>
            </a:r>
            <a:r>
              <a:rPr lang="vi-VN" sz="4800" i="1" dirty="0" smtClean="0">
                <a:latin typeface="Times New Roman" pitchFamily="18" charset="0"/>
                <a:cs typeface="Times New Roman" pitchFamily="18" charset="0"/>
              </a:rPr>
              <a:t>ử </a:t>
            </a:r>
            <a:r>
              <a:rPr lang="vi-VN" sz="4800" i="1" dirty="0">
                <a:latin typeface="Times New Roman" pitchFamily="18" charset="0"/>
                <a:cs typeface="Times New Roman" pitchFamily="18" charset="0"/>
              </a:rPr>
              <a:t>dụng máy tính để nghiên cứu và thu thập thông tin về đề tài của mình trên internet. </a:t>
            </a:r>
          </a:p>
        </p:txBody>
      </p:sp>
    </p:spTree>
    <p:extLst>
      <p:ext uri="{BB962C8B-B14F-4D97-AF65-F5344CB8AC3E}">
        <p14:creationId xmlns:p14="http://schemas.microsoft.com/office/powerpoint/2010/main" val="245865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0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298" name="Google Shape;298;p20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99" name="Google Shape;299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20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301" name="Google Shape;301;p20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</p:sp>
        <p:sp>
          <p:nvSpPr>
            <p:cNvPr id="302" name="Google Shape;302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3" name="Google Shape;3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20"/>
          <p:cNvGrpSpPr/>
          <p:nvPr/>
        </p:nvGrpSpPr>
        <p:grpSpPr>
          <a:xfrm>
            <a:off x="1549402" y="435578"/>
            <a:ext cx="16303025" cy="8822724"/>
            <a:chOff x="0" y="-28575"/>
            <a:chExt cx="3222228" cy="179515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5" name="Google Shape;305;p20"/>
            <p:cNvSpPr/>
            <p:nvPr/>
          </p:nvSpPr>
          <p:spPr>
            <a:xfrm>
              <a:off x="0" y="0"/>
              <a:ext cx="3222228" cy="1766577"/>
            </a:xfrm>
            <a:custGeom>
              <a:avLst/>
              <a:gdLst/>
              <a:ahLst/>
              <a:cxnLst/>
              <a:rect l="l" t="t" r="r" b="b"/>
              <a:pathLst>
                <a:path w="3222228" h="1766577" extrusionOk="0">
                  <a:moveTo>
                    <a:pt x="0" y="0"/>
                  </a:moveTo>
                  <a:lnTo>
                    <a:pt x="3222228" y="0"/>
                  </a:lnTo>
                  <a:lnTo>
                    <a:pt x="3222228" y="1766577"/>
                  </a:lnTo>
                  <a:lnTo>
                    <a:pt x="0" y="1766577"/>
                  </a:lnTo>
                  <a:close/>
                </a:path>
              </a:pathLst>
            </a:custGeom>
            <a:grpFill/>
            <a:ln w="47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6" name="Google Shape;306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8" name="Google Shape;30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7315">
            <a:off x="15687655" y="8111277"/>
            <a:ext cx="2348270" cy="137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0"/>
          <p:cNvPicPr preferRelativeResize="0"/>
          <p:nvPr/>
        </p:nvPicPr>
        <p:blipFill rotWithShape="1">
          <a:blip r:embed="rId5">
            <a:alphaModFix/>
          </a:blip>
          <a:srcRect l="34325" t="27033" r="54253" b="25976"/>
          <a:stretch/>
        </p:blipFill>
        <p:spPr>
          <a:xfrm>
            <a:off x="371567" y="268605"/>
            <a:ext cx="1682102" cy="389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/>
          <p:cNvPicPr preferRelativeResize="0"/>
          <p:nvPr/>
        </p:nvPicPr>
        <p:blipFill rotWithShape="1">
          <a:blip r:embed="rId5">
            <a:alphaModFix/>
          </a:blip>
          <a:srcRect l="54851" t="32517" r="25265" b="32186"/>
          <a:stretch/>
        </p:blipFill>
        <p:spPr>
          <a:xfrm>
            <a:off x="632428" y="7238053"/>
            <a:ext cx="2928374" cy="29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38E56A-E907-4045-B1FD-CAA1EB0DD30F}"/>
              </a:ext>
            </a:extLst>
          </p:cNvPr>
          <p:cNvSpPr txBox="1"/>
          <p:nvPr/>
        </p:nvSpPr>
        <p:spPr>
          <a:xfrm>
            <a:off x="4118755" y="2270041"/>
            <a:ext cx="13407248" cy="2308306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791DA4-C051-4B14-97E7-719C9187814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053669" y="875738"/>
            <a:ext cx="1963061" cy="15423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77DB78-B80E-4CC8-A6B3-BB164B0E6200}"/>
              </a:ext>
            </a:extLst>
          </p:cNvPr>
          <p:cNvSpPr txBox="1"/>
          <p:nvPr/>
        </p:nvSpPr>
        <p:spPr>
          <a:xfrm>
            <a:off x="4118752" y="1277976"/>
            <a:ext cx="4943967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B0027C-44A4-41C8-93D4-64380DEC466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368341" y="3783821"/>
            <a:ext cx="2482248" cy="15465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3E5FFB-AD70-4D05-AC2D-AF5C036FAB8F}"/>
              </a:ext>
            </a:extLst>
          </p:cNvPr>
          <p:cNvSpPr txBox="1"/>
          <p:nvPr/>
        </p:nvSpPr>
        <p:spPr>
          <a:xfrm>
            <a:off x="4195130" y="4665609"/>
            <a:ext cx="4400229" cy="76942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02FB0-B6F8-41C5-AC87-BDB22F64D7A3}"/>
              </a:ext>
            </a:extLst>
          </p:cNvPr>
          <p:cNvSpPr txBox="1"/>
          <p:nvPr/>
        </p:nvSpPr>
        <p:spPr>
          <a:xfrm>
            <a:off x="3757654" y="5667476"/>
            <a:ext cx="13127849" cy="2831526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quay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14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BADB9-B909-D456-854D-593C64FEF00B}"/>
              </a:ext>
            </a:extLst>
          </p:cNvPr>
          <p:cNvGrpSpPr/>
          <p:nvPr/>
        </p:nvGrpSpPr>
        <p:grpSpPr>
          <a:xfrm>
            <a:off x="1584137" y="6916314"/>
            <a:ext cx="8316686" cy="4142016"/>
            <a:chOff x="1109021" y="4688114"/>
            <a:chExt cx="5544457" cy="276134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DF491B5-7856-ADD5-DFC6-8661A8FFB0F7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CA802-89DB-9B6F-769C-AA57249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5D96C-56D6-023C-9354-126E197DCD03}"/>
              </a:ext>
            </a:extLst>
          </p:cNvPr>
          <p:cNvGrpSpPr/>
          <p:nvPr/>
        </p:nvGrpSpPr>
        <p:grpSpPr>
          <a:xfrm>
            <a:off x="311734" y="1176132"/>
            <a:ext cx="11125157" cy="7416771"/>
            <a:chOff x="207817" y="784087"/>
            <a:chExt cx="7416771" cy="4944514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B460457-ED32-AE62-8C77-E76438DCCE53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C2C21-F10D-2DE7-AF0B-4A16437BE5AB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0918">
                <a:buClrTx/>
              </a:pPr>
              <a:r>
                <a:rPr lang="en-US" sz="99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BBE90-87E4-6F7E-1614-644A4141BA18}"/>
                </a:ext>
              </a:extLst>
            </p:cNvPr>
            <p:cNvSpPr txBox="1"/>
            <p:nvPr/>
          </p:nvSpPr>
          <p:spPr>
            <a:xfrm rot="4961869">
              <a:off x="5128656" y="2581122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0918">
                <a:buClrTx/>
              </a:pPr>
              <a:r>
                <a:rPr lang="en-US" sz="99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C9D7B5-0E5C-6A76-468B-8FB8E81E5D8C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0918">
                <a:buClrTx/>
              </a:pPr>
              <a:r>
                <a:rPr lang="en-US" sz="99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E54EF5-7D11-F3DA-4A59-2DA1B585D2FC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0918">
                <a:buClrTx/>
              </a:pPr>
              <a:r>
                <a:rPr lang="en-US" sz="99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F146E-B052-27AA-DDEF-2E713F09F42A}"/>
                </a:ext>
              </a:extLst>
            </p:cNvPr>
            <p:cNvSpPr txBox="1"/>
            <p:nvPr/>
          </p:nvSpPr>
          <p:spPr>
            <a:xfrm rot="15893575">
              <a:off x="2202807" y="2776249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0918">
                <a:buClrTx/>
              </a:pPr>
              <a:r>
                <a:rPr lang="en-US" sz="99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D29E8-37C1-9814-B114-53FF16CFCB8B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0918">
                <a:buClrTx/>
              </a:pPr>
              <a:r>
                <a:rPr lang="en-US" sz="99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ECA3247-AF24-12EC-B520-2930E78721C1}"/>
              </a:ext>
            </a:extLst>
          </p:cNvPr>
          <p:cNvSpPr/>
          <p:nvPr/>
        </p:nvSpPr>
        <p:spPr>
          <a:xfrm>
            <a:off x="3156767" y="7481261"/>
            <a:ext cx="205740" cy="2057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952E02-FDF2-69D2-B3A7-F6A53683171E}"/>
              </a:ext>
            </a:extLst>
          </p:cNvPr>
          <p:cNvSpPr/>
          <p:nvPr/>
        </p:nvSpPr>
        <p:spPr>
          <a:xfrm rot="1923558">
            <a:off x="3841364" y="7995046"/>
            <a:ext cx="205740" cy="2057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70E064-65E7-1214-CA5F-E9A7EE693140}"/>
              </a:ext>
            </a:extLst>
          </p:cNvPr>
          <p:cNvSpPr/>
          <p:nvPr/>
        </p:nvSpPr>
        <p:spPr>
          <a:xfrm>
            <a:off x="6540012" y="8387162"/>
            <a:ext cx="205740" cy="2057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809F83-DF3E-A96A-F5B5-ED94A6B7CC72}"/>
              </a:ext>
            </a:extLst>
          </p:cNvPr>
          <p:cNvSpPr/>
          <p:nvPr/>
        </p:nvSpPr>
        <p:spPr>
          <a:xfrm>
            <a:off x="7438934" y="8097917"/>
            <a:ext cx="205740" cy="2057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4E6F6-646D-E82D-2C8B-5F81122AD1F4}"/>
              </a:ext>
            </a:extLst>
          </p:cNvPr>
          <p:cNvSpPr/>
          <p:nvPr/>
        </p:nvSpPr>
        <p:spPr>
          <a:xfrm>
            <a:off x="8259204" y="7627942"/>
            <a:ext cx="205740" cy="2057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024ECD-A33A-0F47-B61C-A694C5E0FBA7}"/>
              </a:ext>
            </a:extLst>
          </p:cNvPr>
          <p:cNvSpPr/>
          <p:nvPr/>
        </p:nvSpPr>
        <p:spPr>
          <a:xfrm>
            <a:off x="5704949" y="8499873"/>
            <a:ext cx="205740" cy="2057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66455F-DC1B-8230-93A1-C93AD95EDC15}"/>
              </a:ext>
            </a:extLst>
          </p:cNvPr>
          <p:cNvSpPr/>
          <p:nvPr/>
        </p:nvSpPr>
        <p:spPr>
          <a:xfrm>
            <a:off x="4735925" y="8345115"/>
            <a:ext cx="205740" cy="2057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pic>
        <p:nvPicPr>
          <p:cNvPr id="24" name="cô giáo">
            <a:extLst>
              <a:ext uri="{FF2B5EF4-FFF2-40B4-BE49-F238E27FC236}">
                <a16:creationId xmlns:a16="http://schemas.microsoft.com/office/drawing/2014/main" id="{A162DDBB-6006-1835-3EBB-25D3A3CE3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451" y="367946"/>
            <a:ext cx="2327741" cy="38003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8DB2D-C83C-4F5D-EAD0-E686DCB8D0ED}"/>
              </a:ext>
            </a:extLst>
          </p:cNvPr>
          <p:cNvSpPr txBox="1"/>
          <p:nvPr/>
        </p:nvSpPr>
        <p:spPr>
          <a:xfrm>
            <a:off x="9072373" y="546729"/>
            <a:ext cx="7554611" cy="3185487"/>
          </a:xfrm>
          <a:prstGeom prst="rect">
            <a:avLst/>
          </a:prstGeom>
          <a:noFill/>
        </p:spPr>
        <p:txBody>
          <a:bodyPr wrap="square" lIns="137093" tIns="68549" rIns="137093" bIns="68549" rtlCol="0">
            <a:spAutoFit/>
          </a:bodyPr>
          <a:lstStyle/>
          <a:p>
            <a:pPr algn="ctr" defTabSz="1370918">
              <a:buClrTx/>
            </a:pPr>
            <a:r>
              <a:rPr lang="en-US" sz="9900" kern="12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9900" kern="12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9900" kern="12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9900" kern="12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D39E79-3018-022B-DF31-DAE66EFAC94B}"/>
              </a:ext>
            </a:extLst>
          </p:cNvPr>
          <p:cNvSpPr/>
          <p:nvPr/>
        </p:nvSpPr>
        <p:spPr>
          <a:xfrm>
            <a:off x="9805561" y="3903738"/>
            <a:ext cx="6167804" cy="4441377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D3484A4D-5236-E565-50B9-45B029E3B983}"/>
              </a:ext>
            </a:extLst>
          </p:cNvPr>
          <p:cNvSpPr/>
          <p:nvPr/>
        </p:nvSpPr>
        <p:spPr>
          <a:xfrm>
            <a:off x="10379783" y="4195805"/>
            <a:ext cx="494022" cy="4882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5832E9EB-F046-6F55-9A4D-C3BAE685BE80}"/>
              </a:ext>
            </a:extLst>
          </p:cNvPr>
          <p:cNvSpPr/>
          <p:nvPr/>
        </p:nvSpPr>
        <p:spPr>
          <a:xfrm>
            <a:off x="11247538" y="4195805"/>
            <a:ext cx="494022" cy="4882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1280F50D-300C-EC8B-3D7B-86064B91ED7A}"/>
              </a:ext>
            </a:extLst>
          </p:cNvPr>
          <p:cNvSpPr/>
          <p:nvPr/>
        </p:nvSpPr>
        <p:spPr>
          <a:xfrm>
            <a:off x="12115293" y="4195805"/>
            <a:ext cx="494022" cy="4882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1E42D93E-2A18-9107-0D3A-13785C196369}"/>
              </a:ext>
            </a:extLst>
          </p:cNvPr>
          <p:cNvSpPr/>
          <p:nvPr/>
        </p:nvSpPr>
        <p:spPr>
          <a:xfrm>
            <a:off x="12983045" y="4195805"/>
            <a:ext cx="494022" cy="4882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81CCC666-1EE3-334B-6A32-103C26AE8DB7}"/>
              </a:ext>
            </a:extLst>
          </p:cNvPr>
          <p:cNvSpPr/>
          <p:nvPr/>
        </p:nvSpPr>
        <p:spPr>
          <a:xfrm>
            <a:off x="13850800" y="4195805"/>
            <a:ext cx="494022" cy="4882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DCF0C181-81A3-8DE5-1E17-7E50201B4A19}"/>
              </a:ext>
            </a:extLst>
          </p:cNvPr>
          <p:cNvSpPr/>
          <p:nvPr/>
        </p:nvSpPr>
        <p:spPr>
          <a:xfrm>
            <a:off x="14718557" y="4195805"/>
            <a:ext cx="494022" cy="4882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grpSp>
        <p:nvGrpSpPr>
          <p:cNvPr id="33" name="Nhóm 01">
            <a:extLst>
              <a:ext uri="{FF2B5EF4-FFF2-40B4-BE49-F238E27FC236}">
                <a16:creationId xmlns:a16="http://schemas.microsoft.com/office/drawing/2014/main" id="{CC9A96CD-ECFE-5B68-6800-96F4153F4634}"/>
              </a:ext>
            </a:extLst>
          </p:cNvPr>
          <p:cNvGrpSpPr/>
          <p:nvPr/>
        </p:nvGrpSpPr>
        <p:grpSpPr>
          <a:xfrm>
            <a:off x="10221940" y="5053395"/>
            <a:ext cx="1397621" cy="1061933"/>
            <a:chOff x="9797143" y="3175240"/>
            <a:chExt cx="950026" cy="730422"/>
          </a:xfrm>
        </p:grpSpPr>
        <p:sp>
          <p:nvSpPr>
            <p:cNvPr id="34" name="Rectangle: Folded Corner 33">
              <a:hlinkClick r:id="rId5" action="ppaction://hlinksldjump"/>
              <a:extLst>
                <a:ext uri="{FF2B5EF4-FFF2-40B4-BE49-F238E27FC236}">
                  <a16:creationId xmlns:a16="http://schemas.microsoft.com/office/drawing/2014/main" id="{E27E80EA-FA72-0609-38EE-6F331354144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A41EF5-1BF3-8474-89A9-E9D01A94969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36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C39E2840-3C6C-C087-3D62-3014ECF9B1DB}"/>
              </a:ext>
            </a:extLst>
          </p:cNvPr>
          <p:cNvSpPr txBox="1"/>
          <p:nvPr/>
        </p:nvSpPr>
        <p:spPr>
          <a:xfrm>
            <a:off x="10581841" y="5219604"/>
            <a:ext cx="1050947" cy="784830"/>
          </a:xfrm>
          <a:prstGeom prst="rect">
            <a:avLst/>
          </a:prstGeom>
          <a:noFill/>
        </p:spPr>
        <p:txBody>
          <a:bodyPr wrap="square" lIns="137093" tIns="68549" rIns="137093" bIns="68549" rtlCol="0">
            <a:spAutoFit/>
          </a:bodyPr>
          <a:lstStyle/>
          <a:p>
            <a:pPr algn="ctr" defTabSz="1370918"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01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A11E2-F19C-3992-CEAA-BBA6D72E6E71}"/>
              </a:ext>
            </a:extLst>
          </p:cNvPr>
          <p:cNvGrpSpPr/>
          <p:nvPr/>
        </p:nvGrpSpPr>
        <p:grpSpPr>
          <a:xfrm>
            <a:off x="12167986" y="5060730"/>
            <a:ext cx="1397621" cy="1061933"/>
            <a:chOff x="9797143" y="3175240"/>
            <a:chExt cx="950026" cy="730422"/>
          </a:xfrm>
        </p:grpSpPr>
        <p:sp>
          <p:nvSpPr>
            <p:cNvPr id="38" name="Rectangle: Folded Corner 37">
              <a:hlinkClick r:id="rId5" action="ppaction://hlinksldjump"/>
              <a:extLst>
                <a:ext uri="{FF2B5EF4-FFF2-40B4-BE49-F238E27FC236}">
                  <a16:creationId xmlns:a16="http://schemas.microsoft.com/office/drawing/2014/main" id="{ACDA5463-DAF7-7B5C-7A4F-E72D358DF6E4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94CCCD-C90E-446A-74BE-B842BD37C68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40" name="số 2">
            <a:hlinkClick r:id="rId7" action="ppaction://hlinksldjump"/>
            <a:extLst>
              <a:ext uri="{FF2B5EF4-FFF2-40B4-BE49-F238E27FC236}">
                <a16:creationId xmlns:a16="http://schemas.microsoft.com/office/drawing/2014/main" id="{D3AE5E24-6DA5-92CA-7BDD-9E5608B531F7}"/>
              </a:ext>
            </a:extLst>
          </p:cNvPr>
          <p:cNvSpPr txBox="1"/>
          <p:nvPr/>
        </p:nvSpPr>
        <p:spPr>
          <a:xfrm>
            <a:off x="12520948" y="5233886"/>
            <a:ext cx="1050947" cy="784830"/>
          </a:xfrm>
          <a:prstGeom prst="rect">
            <a:avLst/>
          </a:prstGeom>
          <a:noFill/>
        </p:spPr>
        <p:txBody>
          <a:bodyPr wrap="square" lIns="137093" tIns="68549" rIns="137093" bIns="68549" rtlCol="0">
            <a:spAutoFit/>
          </a:bodyPr>
          <a:lstStyle/>
          <a:p>
            <a:pPr algn="ctr" defTabSz="1370918"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02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9E00EC-4630-9935-3F3C-C10C213A6F45}"/>
              </a:ext>
            </a:extLst>
          </p:cNvPr>
          <p:cNvGrpSpPr/>
          <p:nvPr/>
        </p:nvGrpSpPr>
        <p:grpSpPr>
          <a:xfrm>
            <a:off x="14114026" y="5068072"/>
            <a:ext cx="1397621" cy="1061933"/>
            <a:chOff x="9797143" y="3175240"/>
            <a:chExt cx="950026" cy="730422"/>
          </a:xfrm>
        </p:grpSpPr>
        <p:sp>
          <p:nvSpPr>
            <p:cNvPr id="42" name="Rectangle: Folded Corner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732105F6-36DF-8AF5-7799-4E2C6650A7D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CD4F1-7753-C268-CEF5-EAA75682A7B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44" name="số 3">
            <a:hlinkClick r:id="rId9" action="ppaction://hlinksldjump"/>
            <a:extLst>
              <a:ext uri="{FF2B5EF4-FFF2-40B4-BE49-F238E27FC236}">
                <a16:creationId xmlns:a16="http://schemas.microsoft.com/office/drawing/2014/main" id="{0350E13D-CE11-5A46-D1AA-A38AB53556BC}"/>
              </a:ext>
            </a:extLst>
          </p:cNvPr>
          <p:cNvSpPr txBox="1"/>
          <p:nvPr/>
        </p:nvSpPr>
        <p:spPr>
          <a:xfrm>
            <a:off x="14407777" y="5250152"/>
            <a:ext cx="1050947" cy="784830"/>
          </a:xfrm>
          <a:prstGeom prst="rect">
            <a:avLst/>
          </a:prstGeom>
          <a:noFill/>
        </p:spPr>
        <p:txBody>
          <a:bodyPr wrap="square" lIns="137093" tIns="68549" rIns="137093" bIns="68549" rtlCol="0">
            <a:spAutoFit/>
          </a:bodyPr>
          <a:lstStyle/>
          <a:p>
            <a:pPr algn="ctr" defTabSz="1370918"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03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0CA9F5-DE16-4F51-4229-106132F71276}"/>
              </a:ext>
            </a:extLst>
          </p:cNvPr>
          <p:cNvGrpSpPr/>
          <p:nvPr/>
        </p:nvGrpSpPr>
        <p:grpSpPr>
          <a:xfrm>
            <a:off x="10267484" y="6655904"/>
            <a:ext cx="1397621" cy="1061933"/>
            <a:chOff x="9797143" y="3175240"/>
            <a:chExt cx="950026" cy="730422"/>
          </a:xfrm>
        </p:grpSpPr>
        <p:sp>
          <p:nvSpPr>
            <p:cNvPr id="46" name="Rectangle: Folded Corner 45">
              <a:hlinkClick r:id="" action="ppaction://noaction"/>
              <a:extLst>
                <a:ext uri="{FF2B5EF4-FFF2-40B4-BE49-F238E27FC236}">
                  <a16:creationId xmlns:a16="http://schemas.microsoft.com/office/drawing/2014/main" id="{E90F0182-2266-A065-B092-EC720C53AFC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D50C01-5025-4AD4-7321-968D3549488E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48" name="số 4">
            <a:hlinkClick r:id="rId10" action="ppaction://hlinksldjump"/>
            <a:extLst>
              <a:ext uri="{FF2B5EF4-FFF2-40B4-BE49-F238E27FC236}">
                <a16:creationId xmlns:a16="http://schemas.microsoft.com/office/drawing/2014/main" id="{DE14E79C-ACF9-EE5B-29B9-F035F71F0FA6}"/>
              </a:ext>
            </a:extLst>
          </p:cNvPr>
          <p:cNvSpPr txBox="1"/>
          <p:nvPr/>
        </p:nvSpPr>
        <p:spPr>
          <a:xfrm>
            <a:off x="10550988" y="6786615"/>
            <a:ext cx="1050947" cy="784830"/>
          </a:xfrm>
          <a:prstGeom prst="rect">
            <a:avLst/>
          </a:prstGeom>
          <a:noFill/>
        </p:spPr>
        <p:txBody>
          <a:bodyPr wrap="square" lIns="137093" tIns="68549" rIns="137093" bIns="68549" rtlCol="0">
            <a:spAutoFit/>
          </a:bodyPr>
          <a:lstStyle/>
          <a:p>
            <a:pPr algn="ctr" defTabSz="1370918"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04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8094C-0EEB-11A7-4559-5CDDFC1C2498}"/>
              </a:ext>
            </a:extLst>
          </p:cNvPr>
          <p:cNvGrpSpPr/>
          <p:nvPr/>
        </p:nvGrpSpPr>
        <p:grpSpPr>
          <a:xfrm>
            <a:off x="12150364" y="6663236"/>
            <a:ext cx="1397621" cy="1061933"/>
            <a:chOff x="9797143" y="3175240"/>
            <a:chExt cx="950026" cy="730422"/>
          </a:xfrm>
        </p:grpSpPr>
        <p:sp>
          <p:nvSpPr>
            <p:cNvPr id="50" name="Rectangle: Folded Corner 49">
              <a:hlinkClick r:id="" action="ppaction://noaction"/>
              <a:extLst>
                <a:ext uri="{FF2B5EF4-FFF2-40B4-BE49-F238E27FC236}">
                  <a16:creationId xmlns:a16="http://schemas.microsoft.com/office/drawing/2014/main" id="{083F77B3-DA05-4393-3805-88647C38899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6587C2-7E16-34EC-CD9F-FB43C2333EAD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2" name="số 5">
            <a:hlinkClick r:id="rId11" action="ppaction://hlinksldjump"/>
            <a:extLst>
              <a:ext uri="{FF2B5EF4-FFF2-40B4-BE49-F238E27FC236}">
                <a16:creationId xmlns:a16="http://schemas.microsoft.com/office/drawing/2014/main" id="{90DFBB01-DB73-C984-CCDD-59F8A39887C2}"/>
              </a:ext>
            </a:extLst>
          </p:cNvPr>
          <p:cNvSpPr txBox="1"/>
          <p:nvPr/>
        </p:nvSpPr>
        <p:spPr>
          <a:xfrm>
            <a:off x="12497039" y="6848994"/>
            <a:ext cx="1050947" cy="784830"/>
          </a:xfrm>
          <a:prstGeom prst="rect">
            <a:avLst/>
          </a:prstGeom>
          <a:noFill/>
        </p:spPr>
        <p:txBody>
          <a:bodyPr wrap="square" lIns="137093" tIns="68549" rIns="137093" bIns="68549" rtlCol="0">
            <a:spAutoFit/>
          </a:bodyPr>
          <a:lstStyle/>
          <a:p>
            <a:pPr algn="ctr" defTabSz="1370918"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05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4132A7-6B3C-D0DA-9F64-299BCD85A1C0}"/>
              </a:ext>
            </a:extLst>
          </p:cNvPr>
          <p:cNvGrpSpPr/>
          <p:nvPr/>
        </p:nvGrpSpPr>
        <p:grpSpPr>
          <a:xfrm>
            <a:off x="14096403" y="6670568"/>
            <a:ext cx="1397621" cy="1061933"/>
            <a:chOff x="9797143" y="3175240"/>
            <a:chExt cx="950026" cy="730422"/>
          </a:xfrm>
        </p:grpSpPr>
        <p:sp>
          <p:nvSpPr>
            <p:cNvPr id="54" name="Rectangle: Folded Corner 53">
              <a:hlinkClick r:id="" action="ppaction://noaction"/>
              <a:extLst>
                <a:ext uri="{FF2B5EF4-FFF2-40B4-BE49-F238E27FC236}">
                  <a16:creationId xmlns:a16="http://schemas.microsoft.com/office/drawing/2014/main" id="{0C5790B3-977F-2CAE-8109-5E37E2624552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BE3E74A-718A-0966-51F2-06C641C92EE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6" name="số 6">
            <a:hlinkClick r:id="rId12" action="ppaction://hlinksldjump"/>
            <a:extLst>
              <a:ext uri="{FF2B5EF4-FFF2-40B4-BE49-F238E27FC236}">
                <a16:creationId xmlns:a16="http://schemas.microsoft.com/office/drawing/2014/main" id="{947C6D08-2AA8-9FF8-792B-2687E63938CB}"/>
              </a:ext>
            </a:extLst>
          </p:cNvPr>
          <p:cNvSpPr txBox="1"/>
          <p:nvPr/>
        </p:nvSpPr>
        <p:spPr>
          <a:xfrm>
            <a:off x="14424468" y="6837894"/>
            <a:ext cx="1050947" cy="784830"/>
          </a:xfrm>
          <a:prstGeom prst="rect">
            <a:avLst/>
          </a:prstGeom>
          <a:noFill/>
        </p:spPr>
        <p:txBody>
          <a:bodyPr wrap="square" lIns="137093" tIns="68549" rIns="137093" bIns="68549" rtlCol="0">
            <a:spAutoFit/>
          </a:bodyPr>
          <a:lstStyle/>
          <a:p>
            <a:pPr algn="ctr" defTabSz="1370918"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06</a:t>
            </a:r>
          </a:p>
        </p:txBody>
      </p:sp>
      <p:sp>
        <p:nvSpPr>
          <p:cNvPr id="57" name="QUAY">
            <a:extLst>
              <a:ext uri="{FF2B5EF4-FFF2-40B4-BE49-F238E27FC236}">
                <a16:creationId xmlns:a16="http://schemas.microsoft.com/office/drawing/2014/main" id="{ECED3CCC-13E1-A597-DE6D-ACF69AC5A71D}"/>
              </a:ext>
            </a:extLst>
          </p:cNvPr>
          <p:cNvSpPr/>
          <p:nvPr/>
        </p:nvSpPr>
        <p:spPr>
          <a:xfrm>
            <a:off x="0" y="4487755"/>
            <a:ext cx="2301180" cy="96338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r>
              <a:rPr lang="en-US" sz="4200" b="1" kern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QUAY</a:t>
            </a:r>
          </a:p>
        </p:txBody>
      </p:sp>
      <p:pic>
        <p:nvPicPr>
          <p:cNvPr id="58" name="Picture 2" descr="Thực Vật, Hoa, Nhà Máy, Tăng">
            <a:extLst>
              <a:ext uri="{FF2B5EF4-FFF2-40B4-BE49-F238E27FC236}">
                <a16:creationId xmlns:a16="http://schemas.microsoft.com/office/drawing/2014/main" id="{2D3B11A6-3DEA-1353-D0F7-20D4785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414" y="4402914"/>
            <a:ext cx="3237875" cy="407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B5C95BB-73BC-2A96-8CC8-ABF980548E59}"/>
              </a:ext>
            </a:extLst>
          </p:cNvPr>
          <p:cNvSpPr/>
          <p:nvPr/>
        </p:nvSpPr>
        <p:spPr>
          <a:xfrm>
            <a:off x="5474784" y="4532979"/>
            <a:ext cx="737052" cy="7370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pic>
        <p:nvPicPr>
          <p:cNvPr id="61" name="Nhà 1" descr="Home">
            <a:hlinkClick r:id="rId14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082128" y="8097916"/>
            <a:ext cx="2314635" cy="231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9590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6" grpId="1"/>
      <p:bldP spid="40" grpId="0"/>
      <p:bldP spid="40" grpId="1"/>
      <p:bldP spid="44" grpId="0"/>
      <p:bldP spid="44" grpId="1"/>
      <p:bldP spid="48" grpId="0"/>
      <p:bldP spid="48" grpId="1"/>
      <p:bldP spid="52" grpId="0"/>
      <p:bldP spid="52" grpId="1"/>
      <p:bldP spid="56" grpId="0"/>
      <p:bldP spid="5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8445200" y="626879"/>
            <a:ext cx="1397621" cy="1061933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08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01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6B8EBC-556B-2F00-2270-05EEFB8DBA86}"/>
              </a:ext>
            </a:extLst>
          </p:cNvPr>
          <p:cNvGrpSpPr/>
          <p:nvPr/>
        </p:nvGrpSpPr>
        <p:grpSpPr>
          <a:xfrm>
            <a:off x="1143013" y="2396518"/>
            <a:ext cx="15994223" cy="5892401"/>
            <a:chOff x="9957465" y="3135855"/>
            <a:chExt cx="789704" cy="782211"/>
          </a:xfrm>
        </p:grpSpPr>
        <p:sp>
          <p:nvSpPr>
            <p:cNvPr id="18" name="Rectangle: Folded Corner 17">
              <a:extLst>
                <a:ext uri="{FF2B5EF4-FFF2-40B4-BE49-F238E27FC236}">
                  <a16:creationId xmlns:a16="http://schemas.microsoft.com/office/drawing/2014/main" id="{1CFB1663-3C98-A565-A386-11E55F74A4AD}"/>
                </a:ext>
              </a:extLst>
            </p:cNvPr>
            <p:cNvSpPr/>
            <p:nvPr/>
          </p:nvSpPr>
          <p:spPr>
            <a:xfrm>
              <a:off x="9985168" y="3211484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450061-0420-CAA7-2A2B-E6D04E79DEBF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pic>
        <p:nvPicPr>
          <p:cNvPr id="20" name="Picture 19">
            <a:hlinkClick r:id="" action="ppaction://noaction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360" y="6554787"/>
            <a:ext cx="2327741" cy="3800391"/>
          </a:xfrm>
          <a:prstGeom prst="rect">
            <a:avLst/>
          </a:prstGeom>
        </p:spPr>
      </p:pic>
      <p:pic>
        <p:nvPicPr>
          <p:cNvPr id="21" name="Nhà 1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51115" y="8915400"/>
            <a:ext cx="1371600" cy="1371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D4CCD-5BEC-69AD-9B39-F984DE7E3207}"/>
              </a:ext>
            </a:extLst>
          </p:cNvPr>
          <p:cNvGrpSpPr/>
          <p:nvPr/>
        </p:nvGrpSpPr>
        <p:grpSpPr>
          <a:xfrm>
            <a:off x="6945950" y="8267036"/>
            <a:ext cx="4964249" cy="1180944"/>
            <a:chOff x="4630626" y="5511366"/>
            <a:chExt cx="3309499" cy="78729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93D8E9-AC5B-C4D3-FEC8-83EEBA46961E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5399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8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48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8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48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8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48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4800" b="1" kern="1200" dirty="0" smtClean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  <a:endParaRPr lang="en-US" sz="4800" b="1" kern="1200" dirty="0">
                <a:solidFill>
                  <a:srgbClr val="FF0066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41FAB4-2C58-AB25-999D-F1029DBC0847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F41CA2-2BA6-D678-7411-A690B12F16E7}"/>
              </a:ext>
            </a:extLst>
          </p:cNvPr>
          <p:cNvGrpSpPr/>
          <p:nvPr/>
        </p:nvGrpSpPr>
        <p:grpSpPr>
          <a:xfrm>
            <a:off x="13701803" y="337377"/>
            <a:ext cx="2172998" cy="2070873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66AE103-80DB-9630-5E1C-67EEE784408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73E08FED-6053-6E23-6E84-D6B44BCA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122716" y="2997866"/>
            <a:ext cx="144888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0000CC"/>
                </a:solidFill>
              </a:rPr>
              <a:t>Chương trình trò chơi mê cung được viết bằng phần mềm gì?</a:t>
            </a:r>
          </a:p>
          <a:p>
            <a:r>
              <a:rPr lang="vi-VN" sz="5400" dirty="0"/>
              <a:t>A. Scratch.</a:t>
            </a:r>
            <a:r>
              <a:rPr lang="vi-VN" sz="5400" b="1" dirty="0"/>
              <a:t>              </a:t>
            </a:r>
          </a:p>
          <a:p>
            <a:r>
              <a:rPr lang="vi-VN" sz="5400" dirty="0"/>
              <a:t>B. Facebook.    </a:t>
            </a:r>
          </a:p>
          <a:p>
            <a:r>
              <a:rPr lang="vi-VN" sz="5400" dirty="0"/>
              <a:t>C. Google.        </a:t>
            </a:r>
          </a:p>
          <a:p>
            <a:r>
              <a:rPr lang="vi-VN" sz="5400" dirty="0"/>
              <a:t>D. Zoom.</a:t>
            </a:r>
          </a:p>
        </p:txBody>
      </p:sp>
    </p:spTree>
    <p:extLst>
      <p:ext uri="{BB962C8B-B14F-4D97-AF65-F5344CB8AC3E}">
        <p14:creationId xmlns:p14="http://schemas.microsoft.com/office/powerpoint/2010/main" val="406071992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2247333" y="579810"/>
            <a:ext cx="1397621" cy="1061933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08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02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71F57A-DDC8-7B31-C833-5C0EAD480A37}"/>
              </a:ext>
            </a:extLst>
          </p:cNvPr>
          <p:cNvGrpSpPr/>
          <p:nvPr/>
        </p:nvGrpSpPr>
        <p:grpSpPr>
          <a:xfrm>
            <a:off x="1153026" y="2102454"/>
            <a:ext cx="16125440" cy="6812946"/>
            <a:chOff x="9957465" y="3135855"/>
            <a:chExt cx="789704" cy="782211"/>
          </a:xfrm>
        </p:grpSpPr>
        <p:sp>
          <p:nvSpPr>
            <p:cNvPr id="18" name="Rectangle: Folded Corner 17">
              <a:extLst>
                <a:ext uri="{FF2B5EF4-FFF2-40B4-BE49-F238E27FC236}">
                  <a16:creationId xmlns:a16="http://schemas.microsoft.com/office/drawing/2014/main" id="{A3C554C6-B9AA-1655-C351-D30401F74328}"/>
                </a:ext>
              </a:extLst>
            </p:cNvPr>
            <p:cNvSpPr/>
            <p:nvPr/>
          </p:nvSpPr>
          <p:spPr>
            <a:xfrm>
              <a:off x="9985168" y="3151117"/>
              <a:ext cx="762001" cy="766949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A85B22-BBA4-5488-1228-410EB6FC1423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6925631" y="9121941"/>
            <a:ext cx="5225109" cy="1080083"/>
            <a:chOff x="4617079" y="6081274"/>
            <a:chExt cx="3483405" cy="72005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918169" y="6088253"/>
              <a:ext cx="3182315" cy="492443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84236" y="6314117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15636860" y="19306"/>
            <a:ext cx="2172998" cy="2070873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477" y="8025998"/>
            <a:ext cx="1426624" cy="2329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76406" y="2584490"/>
            <a:ext cx="1557519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0000CC"/>
                </a:solidFill>
                <a:latin typeface="+mj-lt"/>
              </a:rPr>
              <a:t>Phát biểu nào sau đây </a:t>
            </a:r>
            <a:r>
              <a:rPr lang="en-US" sz="4400" b="1" dirty="0" smtClean="0">
                <a:solidFill>
                  <a:srgbClr val="0000CC"/>
                </a:solidFill>
                <a:latin typeface="+mj-lt"/>
              </a:rPr>
              <a:t>S</a:t>
            </a:r>
            <a:r>
              <a:rPr lang="vi-VN" sz="4400" b="1" dirty="0" smtClean="0">
                <a:solidFill>
                  <a:srgbClr val="0000CC"/>
                </a:solidFill>
                <a:latin typeface="+mj-lt"/>
              </a:rPr>
              <a:t>ai</a:t>
            </a:r>
            <a:r>
              <a:rPr lang="vi-VN" sz="4400" b="1" dirty="0">
                <a:solidFill>
                  <a:srgbClr val="0000CC"/>
                </a:solidFill>
                <a:latin typeface="+mj-lt"/>
              </a:rPr>
              <a:t>?</a:t>
            </a:r>
          </a:p>
          <a:p>
            <a:r>
              <a:rPr lang="vi-VN" sz="4400" dirty="0">
                <a:latin typeface="+mj-lt"/>
              </a:rPr>
              <a:t>A. Sử dụng máy tính thành thạo giúp em làm được nhiều việc hơn.</a:t>
            </a:r>
          </a:p>
          <a:p>
            <a:r>
              <a:rPr lang="vi-VN" sz="4400" dirty="0">
                <a:latin typeface="+mj-lt"/>
              </a:rPr>
              <a:t>B. Em có thể thiết kế album ảnh bằng phần mềm Microsoft PowerPoint.</a:t>
            </a:r>
          </a:p>
          <a:p>
            <a:r>
              <a:rPr lang="vi-VN" sz="4400" dirty="0">
                <a:latin typeface="+mj-lt"/>
              </a:rPr>
              <a:t>C. Em có thể giải trí bằng phần mềm Google Meet.</a:t>
            </a:r>
          </a:p>
          <a:p>
            <a:r>
              <a:rPr lang="vi-VN" sz="4400" dirty="0">
                <a:latin typeface="+mj-lt"/>
              </a:rPr>
              <a:t>D. Em có thể gọi điện video trò chuyện với người thân ở xa bằng phần mềm Zalo.</a:t>
            </a:r>
          </a:p>
        </p:txBody>
      </p:sp>
      <p:pic>
        <p:nvPicPr>
          <p:cNvPr id="20" name="Nhà 1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51115" y="8915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9144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2272982" y="281783"/>
            <a:ext cx="1397623" cy="1061933"/>
            <a:chOff x="7329183" y="3580591"/>
            <a:chExt cx="950027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3" y="3580591"/>
              <a:ext cx="950027" cy="730422"/>
              <a:chOff x="9797142" y="3175240"/>
              <a:chExt cx="950027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2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08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03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6945950" y="8915400"/>
            <a:ext cx="4964249" cy="1088612"/>
            <a:chOff x="4630626" y="5511366"/>
            <a:chExt cx="3309499" cy="7257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492443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16195040" y="449735"/>
            <a:ext cx="1749360" cy="1436678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360" y="7797284"/>
            <a:ext cx="1566711" cy="255789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971F57A-DDC8-7B31-C833-5C0EAD480A37}"/>
              </a:ext>
            </a:extLst>
          </p:cNvPr>
          <p:cNvGrpSpPr/>
          <p:nvPr/>
        </p:nvGrpSpPr>
        <p:grpSpPr>
          <a:xfrm>
            <a:off x="1477651" y="1600036"/>
            <a:ext cx="14260050" cy="7325829"/>
            <a:chOff x="9957465" y="3135855"/>
            <a:chExt cx="789704" cy="782211"/>
          </a:xfrm>
        </p:grpSpPr>
        <p:sp>
          <p:nvSpPr>
            <p:cNvPr id="30" name="Rectangle: Folded Corner 17">
              <a:extLst>
                <a:ext uri="{FF2B5EF4-FFF2-40B4-BE49-F238E27FC236}">
                  <a16:creationId xmlns:a16="http://schemas.microsoft.com/office/drawing/2014/main" id="{A3C554C6-B9AA-1655-C351-D30401F74328}"/>
                </a:ext>
              </a:extLst>
            </p:cNvPr>
            <p:cNvSpPr/>
            <p:nvPr/>
          </p:nvSpPr>
          <p:spPr>
            <a:xfrm>
              <a:off x="9985168" y="3151117"/>
              <a:ext cx="762001" cy="766949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A85B22-BBA4-5488-1228-410EB6FC1423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971794" y="2333384"/>
            <a:ext cx="126176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0000CC"/>
                </a:solidFill>
                <a:latin typeface="+mj-lt"/>
              </a:rPr>
              <a:t>Để bắt đầu trò chơi trong phần mềm Scratch, em nháy chuột vào nút </a:t>
            </a:r>
            <a:r>
              <a:rPr lang="vi-VN" sz="4400" b="1" dirty="0" smtClean="0">
                <a:solidFill>
                  <a:srgbClr val="0000CC"/>
                </a:solidFill>
                <a:latin typeface="+mj-lt"/>
              </a:rPr>
              <a:t>lệnh</a:t>
            </a:r>
            <a:r>
              <a:rPr lang="en-US" sz="4400" b="1" dirty="0" smtClean="0">
                <a:solidFill>
                  <a:srgbClr val="0000CC"/>
                </a:solidFill>
                <a:latin typeface="+mj-lt"/>
              </a:rPr>
              <a:t>?</a:t>
            </a:r>
            <a:endParaRPr lang="en-US" sz="44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67" y="3930119"/>
            <a:ext cx="5708132" cy="497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Nhà 1" descr="Home">
            <a:hlinkClick r:id="rId12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51115" y="8915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616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1130876" y="502131"/>
            <a:ext cx="1397621" cy="1061933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08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04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6992796" y="8756881"/>
            <a:ext cx="5157943" cy="1141182"/>
            <a:chOff x="4661856" y="5837903"/>
            <a:chExt cx="3438628" cy="76078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918169" y="6106248"/>
              <a:ext cx="3182315" cy="492443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429013" y="6070746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15973360" y="300313"/>
            <a:ext cx="1751683" cy="1226687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360" y="7495289"/>
            <a:ext cx="1751683" cy="285988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971F57A-DDC8-7B31-C833-5C0EAD480A37}"/>
              </a:ext>
            </a:extLst>
          </p:cNvPr>
          <p:cNvGrpSpPr/>
          <p:nvPr/>
        </p:nvGrpSpPr>
        <p:grpSpPr>
          <a:xfrm>
            <a:off x="1329441" y="2513934"/>
            <a:ext cx="14260050" cy="5892401"/>
            <a:chOff x="9957465" y="3135855"/>
            <a:chExt cx="789704" cy="782211"/>
          </a:xfrm>
        </p:grpSpPr>
        <p:sp>
          <p:nvSpPr>
            <p:cNvPr id="30" name="Rectangle: Folded Corner 17">
              <a:extLst>
                <a:ext uri="{FF2B5EF4-FFF2-40B4-BE49-F238E27FC236}">
                  <a16:creationId xmlns:a16="http://schemas.microsoft.com/office/drawing/2014/main" id="{A3C554C6-B9AA-1655-C351-D30401F74328}"/>
                </a:ext>
              </a:extLst>
            </p:cNvPr>
            <p:cNvSpPr/>
            <p:nvPr/>
          </p:nvSpPr>
          <p:spPr>
            <a:xfrm>
              <a:off x="9985168" y="3151117"/>
              <a:ext cx="762001" cy="766949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A85B22-BBA4-5488-1228-410EB6FC1423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320504" y="3127407"/>
            <a:ext cx="116756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rgbClr val="0000CC"/>
                </a:solidFill>
                <a:latin typeface="+mj-lt"/>
              </a:rPr>
              <a:t>Cách để điều khiển chú chuột di chuyển trong trò chơi mê cung </a:t>
            </a:r>
            <a:r>
              <a:rPr lang="vi-VN" sz="4800" b="1" dirty="0" smtClean="0">
                <a:solidFill>
                  <a:srgbClr val="0000CC"/>
                </a:solidFill>
                <a:latin typeface="+mj-lt"/>
              </a:rPr>
              <a:t>là</a:t>
            </a:r>
            <a:r>
              <a:rPr lang="en-US" sz="4800" b="1" dirty="0" smtClean="0">
                <a:solidFill>
                  <a:srgbClr val="0000CC"/>
                </a:solidFill>
                <a:latin typeface="+mj-lt"/>
              </a:rPr>
              <a:t>:</a:t>
            </a:r>
            <a:endParaRPr lang="vi-VN" sz="4800" b="1" dirty="0">
              <a:solidFill>
                <a:srgbClr val="0000CC"/>
              </a:solidFill>
              <a:latin typeface="+mj-lt"/>
            </a:endParaRPr>
          </a:p>
          <a:p>
            <a:r>
              <a:rPr lang="vi-VN" sz="4800" dirty="0">
                <a:latin typeface="+mj-lt"/>
              </a:rPr>
              <a:t>A. </a:t>
            </a:r>
            <a:r>
              <a:rPr lang="en-US" sz="4800" dirty="0" smtClean="0">
                <a:latin typeface="+mj-lt"/>
              </a:rPr>
              <a:t>S</a:t>
            </a:r>
            <a:r>
              <a:rPr lang="vi-VN" sz="4800" dirty="0" smtClean="0">
                <a:latin typeface="+mj-lt"/>
              </a:rPr>
              <a:t>ử </a:t>
            </a:r>
            <a:r>
              <a:rPr lang="vi-VN" sz="4800" dirty="0">
                <a:latin typeface="+mj-lt"/>
              </a:rPr>
              <a:t>dụng chuột.</a:t>
            </a:r>
          </a:p>
          <a:p>
            <a:r>
              <a:rPr lang="vi-VN" sz="4800" dirty="0">
                <a:latin typeface="+mj-lt"/>
              </a:rPr>
              <a:t>B. </a:t>
            </a:r>
            <a:r>
              <a:rPr lang="en-US" sz="4800" dirty="0" smtClean="0">
                <a:latin typeface="+mj-lt"/>
              </a:rPr>
              <a:t>S</a:t>
            </a:r>
            <a:r>
              <a:rPr lang="vi-VN" sz="4800" dirty="0" smtClean="0">
                <a:latin typeface="+mj-lt"/>
              </a:rPr>
              <a:t>ử </a:t>
            </a:r>
            <a:r>
              <a:rPr lang="vi-VN" sz="4800" dirty="0">
                <a:latin typeface="+mj-lt"/>
              </a:rPr>
              <a:t>dụng giọng nói.</a:t>
            </a:r>
          </a:p>
          <a:p>
            <a:r>
              <a:rPr lang="vi-VN" sz="4800" dirty="0">
                <a:latin typeface="+mj-lt"/>
              </a:rPr>
              <a:t>C. </a:t>
            </a:r>
            <a:r>
              <a:rPr lang="en-US" sz="4800" dirty="0" smtClean="0">
                <a:latin typeface="+mj-lt"/>
              </a:rPr>
              <a:t>S</a:t>
            </a:r>
            <a:r>
              <a:rPr lang="vi-VN" sz="4800" dirty="0" smtClean="0">
                <a:latin typeface="+mj-lt"/>
              </a:rPr>
              <a:t>ử </a:t>
            </a:r>
            <a:r>
              <a:rPr lang="vi-VN" sz="4800" dirty="0">
                <a:latin typeface="+mj-lt"/>
              </a:rPr>
              <a:t>dụng các lệnh trên màn hình.</a:t>
            </a:r>
          </a:p>
          <a:p>
            <a:r>
              <a:rPr lang="vi-VN" sz="4800" dirty="0">
                <a:latin typeface="+mj-lt"/>
              </a:rPr>
              <a:t>D. </a:t>
            </a:r>
            <a:r>
              <a:rPr lang="en-US" sz="4800" dirty="0" smtClean="0">
                <a:latin typeface="+mj-lt"/>
              </a:rPr>
              <a:t>S</a:t>
            </a:r>
            <a:r>
              <a:rPr lang="vi-VN" sz="4800" dirty="0" smtClean="0">
                <a:latin typeface="+mj-lt"/>
              </a:rPr>
              <a:t>ử </a:t>
            </a:r>
            <a:r>
              <a:rPr lang="vi-VN" sz="4800" dirty="0">
                <a:latin typeface="+mj-lt"/>
              </a:rPr>
              <a:t>dụng các phím mũi tên trên bàn phím.</a:t>
            </a:r>
          </a:p>
        </p:txBody>
      </p:sp>
      <p:pic>
        <p:nvPicPr>
          <p:cNvPr id="19" name="Nhà 1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51115" y="8915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0121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1829687" y="546862"/>
            <a:ext cx="1397621" cy="1061933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08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05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6334938" y="8371094"/>
            <a:ext cx="4964249" cy="1088612"/>
            <a:chOff x="4630626" y="5511366"/>
            <a:chExt cx="3309499" cy="7257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492443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16230549" y="448437"/>
            <a:ext cx="1813361" cy="1271418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360" y="6554787"/>
            <a:ext cx="2327741" cy="380039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971F57A-DDC8-7B31-C833-5C0EAD480A37}"/>
              </a:ext>
            </a:extLst>
          </p:cNvPr>
          <p:cNvGrpSpPr/>
          <p:nvPr/>
        </p:nvGrpSpPr>
        <p:grpSpPr>
          <a:xfrm>
            <a:off x="1436915" y="1874618"/>
            <a:ext cx="14260050" cy="5892401"/>
            <a:chOff x="9957465" y="3135855"/>
            <a:chExt cx="789704" cy="782211"/>
          </a:xfrm>
        </p:grpSpPr>
        <p:sp>
          <p:nvSpPr>
            <p:cNvPr id="30" name="Rectangle: Folded Corner 17">
              <a:extLst>
                <a:ext uri="{FF2B5EF4-FFF2-40B4-BE49-F238E27FC236}">
                  <a16:creationId xmlns:a16="http://schemas.microsoft.com/office/drawing/2014/main" id="{A3C554C6-B9AA-1655-C351-D30401F74328}"/>
                </a:ext>
              </a:extLst>
            </p:cNvPr>
            <p:cNvSpPr/>
            <p:nvPr/>
          </p:nvSpPr>
          <p:spPr>
            <a:xfrm>
              <a:off x="9985168" y="3151117"/>
              <a:ext cx="762001" cy="766949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A85B22-BBA4-5488-1228-410EB6FC1423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534997" y="2339146"/>
            <a:ext cx="133001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0000CC"/>
                </a:solidFill>
                <a:latin typeface="+mj-lt"/>
              </a:rPr>
              <a:t>Để chèn hình ảnh vào văn bản, em sử dụng nút lệnh nào trong dải lệnh Insert?</a:t>
            </a:r>
          </a:p>
          <a:p>
            <a:r>
              <a:rPr lang="vi-VN" sz="5400" dirty="0">
                <a:latin typeface="+mj-lt"/>
              </a:rPr>
              <a:t>A. Pictures.                                                      </a:t>
            </a:r>
          </a:p>
          <a:p>
            <a:r>
              <a:rPr lang="vi-VN" sz="5400" dirty="0">
                <a:latin typeface="+mj-lt"/>
              </a:rPr>
              <a:t>B. Table.</a:t>
            </a:r>
          </a:p>
          <a:p>
            <a:r>
              <a:rPr lang="vi-VN" sz="5400" dirty="0">
                <a:latin typeface="+mj-lt"/>
              </a:rPr>
              <a:t>C. Icons.                                                           </a:t>
            </a:r>
          </a:p>
          <a:p>
            <a:r>
              <a:rPr lang="vi-VN" sz="5400" dirty="0">
                <a:latin typeface="+mj-lt"/>
              </a:rPr>
              <a:t>D. Advanced Symbol.</a:t>
            </a:r>
          </a:p>
        </p:txBody>
      </p:sp>
      <p:pic>
        <p:nvPicPr>
          <p:cNvPr id="19" name="Nhà 1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51115" y="8915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186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2F50A07-2FF0-2A3A-95FD-49FA3F5D7C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803" y="862378"/>
            <a:ext cx="1060476" cy="11453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E4845D-78F1-B1B5-CE61-346021A92B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2527482" y="2005865"/>
            <a:ext cx="1408804" cy="131242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A99E58E-00DE-919D-A204-0E029A10D53A}"/>
              </a:ext>
            </a:extLst>
          </p:cNvPr>
          <p:cNvGrpSpPr/>
          <p:nvPr/>
        </p:nvGrpSpPr>
        <p:grpSpPr>
          <a:xfrm>
            <a:off x="1889762" y="6282471"/>
            <a:ext cx="12213516" cy="1401574"/>
            <a:chOff x="0" y="5530631"/>
            <a:chExt cx="12213516" cy="1401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C29FFF-8CFD-4719-F850-93A74691ED21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7B3EF3B-0DE8-6AED-0BED-6C967A9CDE89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AD62A5-3D90-64B9-2746-3E777A9F939E}"/>
                </a:ext>
              </a:extLst>
            </p:cNvPr>
            <p:cNvCxnSpPr>
              <a:endCxn id="30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A61D6AA-FDB9-A007-633D-75CADFA97A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E018654-4FA8-E207-F19F-3A2216A7D2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517568E-ABAC-A455-6F38-634EB100C9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6BE7F3F-65B2-706D-CCE5-C6B5745FAE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AB08CB5-8424-9F74-49BB-96CD5F5922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81B9EB-6890-93C9-8F46-E3E480213C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3DF27FF-A9AB-A20A-5C93-2BC4235021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D2687DE-D91F-DCE6-130C-662D6569EC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E88AE95-4995-3B3B-5CB6-D8EC45B54DC4}"/>
              </a:ext>
            </a:extLst>
          </p:cNvPr>
          <p:cNvGrpSpPr/>
          <p:nvPr/>
        </p:nvGrpSpPr>
        <p:grpSpPr>
          <a:xfrm>
            <a:off x="2096391" y="923380"/>
            <a:ext cx="616791" cy="747111"/>
            <a:chOff x="239737" y="39970"/>
            <a:chExt cx="842766" cy="93443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60374D5-E41C-0DF9-96B6-B307110E371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C9C32ED-504D-BC33-1B90-B172E9B05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9092D3C-08F6-A324-036E-3B39018558A9}"/>
              </a:ext>
            </a:extLst>
          </p:cNvPr>
          <p:cNvGrpSpPr/>
          <p:nvPr/>
        </p:nvGrpSpPr>
        <p:grpSpPr>
          <a:xfrm>
            <a:off x="2120859" y="1875687"/>
            <a:ext cx="988559" cy="810354"/>
            <a:chOff x="817228" y="470330"/>
            <a:chExt cx="988558" cy="81035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1785073-0DB3-D237-CBD7-575D615AD1B4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32EAA05-559D-36FF-5753-E477841D0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49" name="WordArt 2">
            <a:extLst>
              <a:ext uri="{FF2B5EF4-FFF2-40B4-BE49-F238E27FC236}">
                <a16:creationId xmlns:a16="http://schemas.microsoft.com/office/drawing/2014/main" id="{0F16AFF0-9CB6-6231-992A-B04030DEF4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40934" y="280124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50" name="khoi dongok">
            <a:hlinkClick r:id="" action="ppaction://media"/>
            <a:extLst>
              <a:ext uri="{FF2B5EF4-FFF2-40B4-BE49-F238E27FC236}">
                <a16:creationId xmlns:a16="http://schemas.microsoft.com/office/drawing/2014/main" id="{6AA4B85D-9B9D-CF1A-6293-A3A373BB991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8145760" cy="9773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89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1829687" y="396453"/>
            <a:ext cx="1397621" cy="1061933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08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06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6835223" y="8844525"/>
            <a:ext cx="4964249" cy="1088612"/>
            <a:chOff x="4630626" y="5511366"/>
            <a:chExt cx="3309499" cy="7257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492443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15589491" y="362131"/>
            <a:ext cx="1833681" cy="1828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32" name="Picture 31">
            <a:hlinkClick r:id="" action="ppaction://noaction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351" y="6766995"/>
            <a:ext cx="1705040" cy="278373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971F57A-DDC8-7B31-C833-5C0EAD480A37}"/>
              </a:ext>
            </a:extLst>
          </p:cNvPr>
          <p:cNvGrpSpPr/>
          <p:nvPr/>
        </p:nvGrpSpPr>
        <p:grpSpPr>
          <a:xfrm>
            <a:off x="1329441" y="2513934"/>
            <a:ext cx="14260050" cy="5892401"/>
            <a:chOff x="9957465" y="3135855"/>
            <a:chExt cx="789704" cy="782211"/>
          </a:xfrm>
        </p:grpSpPr>
        <p:sp>
          <p:nvSpPr>
            <p:cNvPr id="33" name="Rectangle: Folded Corner 17">
              <a:extLst>
                <a:ext uri="{FF2B5EF4-FFF2-40B4-BE49-F238E27FC236}">
                  <a16:creationId xmlns:a16="http://schemas.microsoft.com/office/drawing/2014/main" id="{A3C554C6-B9AA-1655-C351-D30401F74328}"/>
                </a:ext>
              </a:extLst>
            </p:cNvPr>
            <p:cNvSpPr/>
            <p:nvPr/>
          </p:nvSpPr>
          <p:spPr>
            <a:xfrm>
              <a:off x="9985168" y="3151117"/>
              <a:ext cx="762001" cy="766949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1A85B22-BBA4-5488-1228-410EB6FC1423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382846" y="3165083"/>
            <a:ext cx="126534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Animations.                                                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Transitions.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View.                                                          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Design.</a:t>
            </a:r>
          </a:p>
        </p:txBody>
      </p:sp>
      <p:pic>
        <p:nvPicPr>
          <p:cNvPr id="19" name="Nhà 1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51115" y="8915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2539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43472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32199" y="7352030"/>
            <a:ext cx="11953241" cy="225933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9" name="WordArt 6">
            <a:extLst>
              <a:ext uri="{FF2B5EF4-FFF2-40B4-BE49-F238E27FC236}">
                <a16:creationId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1880" y="1293493"/>
            <a:ext cx="14930120" cy="1485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60" y="3547744"/>
            <a:ext cx="5789776" cy="303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3540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088" y="320963"/>
            <a:ext cx="17869692" cy="1005170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4342" y="7257060"/>
            <a:ext cx="2459336" cy="245933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3818" y="7412300"/>
            <a:ext cx="2564024" cy="252816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5498" y="7215364"/>
            <a:ext cx="657380" cy="261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904" y="7989960"/>
            <a:ext cx="3187504" cy="255000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75" y="8194861"/>
            <a:ext cx="2071354" cy="199853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911" y="8127243"/>
            <a:ext cx="2071354" cy="199853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562" y="2571350"/>
            <a:ext cx="2057400" cy="2025292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84" y="2571347"/>
            <a:ext cx="2057400" cy="2033290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012" y="2571347"/>
            <a:ext cx="2057400" cy="204126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59987" y="8776101"/>
            <a:ext cx="1292026" cy="129202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74511" y="8777641"/>
            <a:ext cx="1292026" cy="129202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78409" y="8826897"/>
            <a:ext cx="1292026" cy="12920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6831090" y="9834420"/>
            <a:ext cx="1466680" cy="464476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9067" y="673990"/>
            <a:ext cx="11174938" cy="2661136"/>
          </a:xfrm>
          <a:prstGeom prst="rect">
            <a:avLst/>
          </a:prstGeom>
        </p:spPr>
      </p:pic>
      <p:pic>
        <p:nvPicPr>
          <p:cNvPr id="17" name="Picture 6" descr="MÃ¡y Äiá»n giáº£i 03">
            <a:hlinkClick r:id="rId18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868" y="6975370"/>
            <a:ext cx="3073132" cy="296509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6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11" y="-446"/>
            <a:ext cx="18289586" cy="10287892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1195223" y="232042"/>
            <a:ext cx="15116410" cy="277497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371600">
              <a:defRPr/>
            </a:pPr>
            <a:endParaRPr lang="en-US" sz="27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525177" y="329580"/>
            <a:ext cx="14456501" cy="2400657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</a:t>
            </a: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 thể sử dụng loại phần mềm nào để tạo nội dung 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ao </a:t>
            </a: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gồm văn bản hình ảnh và trình bày sinh động nội dung 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trên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màn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4000" b="1" i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029960" y="3973495"/>
            <a:ext cx="9951719" cy="33023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mềm luyện gõ bàn phím</a:t>
            </a:r>
          </a:p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mềm xem video</a:t>
            </a:r>
          </a:p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mềm trình chiếu</a:t>
            </a:r>
          </a:p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mềm trò chơi</a:t>
            </a:r>
            <a:endParaRPr lang="en-US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106" y="7321909"/>
            <a:ext cx="3073132" cy="296509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4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446"/>
            <a:ext cx="18289586" cy="10287892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549" y="7886579"/>
            <a:ext cx="2701018" cy="260606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1281830" y="353962"/>
            <a:ext cx="15442842" cy="277497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371600">
              <a:buClrTx/>
              <a:defRPr/>
            </a:pPr>
            <a:endParaRPr lang="en-US" sz="27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1460092" y="419577"/>
            <a:ext cx="15264580" cy="276999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</a:t>
            </a:r>
            <a:r>
              <a:rPr lang="vi-VN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</a:t>
            </a:r>
            <a:r>
              <a:rPr lang="vi-VN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 thể sử dụng cách nào sau đây để tìm những nội dung mà em quan tâm từ các trang web trên khắp thế giới </a:t>
            </a:r>
            <a:r>
              <a:rPr lang="vi-VN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rồi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hiển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thị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màn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029960" y="3973495"/>
            <a:ext cx="10694712" cy="33023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 dụng máy tìm kiếm</a:t>
            </a:r>
          </a:p>
          <a:p>
            <a:pPr marL="914400" indent="-914400" defTabSz="1371600">
              <a:buAutoNum type="alphaUcPeriod"/>
            </a:pPr>
            <a:r>
              <a:rPr lang="nl-NL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 dụng </a:t>
            </a: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 điển trên máy tính</a:t>
            </a:r>
            <a:endParaRPr lang="nl-NL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 dụng phần mềm trình chiếu</a:t>
            </a:r>
          </a:p>
          <a:p>
            <a:pPr marL="914400" indent="-914400" defTabSz="1371600">
              <a:buAutoNum type="alphaUcPeriod"/>
            </a:pPr>
            <a:r>
              <a:rPr lang="nl-NL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 dụng phần mềm </a:t>
            </a: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 cập Web</a:t>
            </a:r>
            <a:endParaRPr lang="nl-NL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3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446"/>
            <a:ext cx="18289586" cy="10287892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549" y="7886579"/>
            <a:ext cx="2701018" cy="260606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1281830" y="353962"/>
            <a:ext cx="14811610" cy="277497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371600">
              <a:buClrTx/>
              <a:defRPr/>
            </a:pPr>
            <a:endParaRPr lang="en-US" sz="27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1460092" y="419577"/>
            <a:ext cx="15264580" cy="2400657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</a:t>
            </a:r>
            <a:r>
              <a:rPr lang="vi-VN" sz="4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ạ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Khoa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điều khiển Chú Mèo di chuyển trong 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cratch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 vẽ hình 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gôi 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ao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E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</a:t>
            </a: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 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 biết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Khoa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hiện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029960" y="3973495"/>
            <a:ext cx="10694712" cy="33023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Xử lí hình ảnh</a:t>
            </a:r>
          </a:p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 trình máy tính</a:t>
            </a:r>
            <a:endParaRPr lang="nl-NL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 bài trình chiếu</a:t>
            </a:r>
          </a:p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Chia sẻ thông tin</a:t>
            </a:r>
            <a:endParaRPr lang="nl-NL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1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114800" y="473378"/>
            <a:ext cx="12001500" cy="877088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258208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885950" y="3880854"/>
            <a:ext cx="145161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MÁY TÍNH VÀ EM</a:t>
            </a:r>
          </a:p>
          <a:p>
            <a:pPr algn="ctr">
              <a:defRPr/>
            </a:pPr>
            <a:endParaRPr lang="en-US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600712"/>
            <a:ext cx="16116300" cy="198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000" b="1" dirty="0">
                <a:solidFill>
                  <a:srgbClr val="0000CC"/>
                </a:solidFill>
                <a:latin typeface="+mj-lt"/>
                <a:sym typeface="Paytone One"/>
              </a:rPr>
              <a:t>BÀI 1: EM CÓ THỂ LÀM GÌ VỚI MÁY TÍNH</a:t>
            </a:r>
            <a:endParaRPr lang="vi-VN" sz="6000" b="1" dirty="0">
              <a:solidFill>
                <a:srgbClr val="0000CC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alt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altLang="en-US" sz="72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57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343402" y="4346872"/>
            <a:ext cx="13830300" cy="2046350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2" y="1654954"/>
            <a:ext cx="12687302" cy="143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EM CÓ THỂ LÀM GÌ VỚI MÁY TÍNH</a:t>
            </a:r>
            <a:r>
              <a:rPr lang="en-US" sz="4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 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altLang="en-US" sz="4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altLang="en-US" sz="4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4914900" y="114300"/>
            <a:ext cx="12001500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815370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161489" y="4700943"/>
            <a:ext cx="11337128" cy="1307976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lvl="3"/>
            <a:r>
              <a:rPr lang="vi-VN" sz="4000" dirty="0">
                <a:latin typeface="+mj-lt"/>
              </a:rPr>
              <a:t>Chơi được trò chơi mê cung trên máy tính.</a:t>
            </a:r>
            <a:endParaRPr lang="en-US" sz="4000" dirty="0">
              <a:latin typeface="+mj-lt"/>
            </a:endParaRPr>
          </a:p>
          <a:p>
            <a:pPr lvl="3"/>
            <a:endParaRPr lang="en-US" sz="3600" dirty="0"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921337" y="6393222"/>
            <a:ext cx="13830300" cy="2046350"/>
            <a:chOff x="2904687" y="2243621"/>
            <a:chExt cx="8580963" cy="908655"/>
          </a:xfrm>
        </p:grpSpPr>
        <p:sp>
          <p:nvSpPr>
            <p:cNvPr id="21" name="Oval 20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Chevron 21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161489" y="6802500"/>
            <a:ext cx="11337128" cy="1923529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lvl="3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lvl="3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3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79" y="83657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19"/>
          <p:cNvGrpSpPr/>
          <p:nvPr/>
        </p:nvGrpSpPr>
        <p:grpSpPr>
          <a:xfrm>
            <a:off x="602819" y="1871093"/>
            <a:ext cx="5344872" cy="7825358"/>
            <a:chOff x="0" y="-28575"/>
            <a:chExt cx="1407703" cy="1887473"/>
          </a:xfrm>
        </p:grpSpPr>
        <p:sp>
          <p:nvSpPr>
            <p:cNvPr id="232" name="Google Shape;232;p19"/>
            <p:cNvSpPr/>
            <p:nvPr/>
          </p:nvSpPr>
          <p:spPr>
            <a:xfrm>
              <a:off x="0" y="0"/>
              <a:ext cx="1407703" cy="1858898"/>
            </a:xfrm>
            <a:custGeom>
              <a:avLst/>
              <a:gdLst/>
              <a:ahLst/>
              <a:cxnLst/>
              <a:rect l="l" t="t" r="r" b="b"/>
              <a:pathLst>
                <a:path w="1407703" h="1858898" extrusionOk="0">
                  <a:moveTo>
                    <a:pt x="0" y="0"/>
                  </a:moveTo>
                  <a:lnTo>
                    <a:pt x="1407703" y="0"/>
                  </a:lnTo>
                  <a:lnTo>
                    <a:pt x="1407703" y="1858898"/>
                  </a:lnTo>
                  <a:lnTo>
                    <a:pt x="0" y="18588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3" name="Google Shape;233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6634030" y="2027580"/>
            <a:ext cx="10891697" cy="7668870"/>
            <a:chOff x="0" y="-28575"/>
            <a:chExt cx="1407703" cy="1887473"/>
          </a:xfrm>
        </p:grpSpPr>
        <p:sp>
          <p:nvSpPr>
            <p:cNvPr id="235" name="Google Shape;235;p19"/>
            <p:cNvSpPr/>
            <p:nvPr/>
          </p:nvSpPr>
          <p:spPr>
            <a:xfrm>
              <a:off x="0" y="0"/>
              <a:ext cx="1407703" cy="1858898"/>
            </a:xfrm>
            <a:custGeom>
              <a:avLst/>
              <a:gdLst/>
              <a:ahLst/>
              <a:cxnLst/>
              <a:rect l="l" t="t" r="r" b="b"/>
              <a:pathLst>
                <a:path w="1407703" h="1858898" extrusionOk="0">
                  <a:moveTo>
                    <a:pt x="0" y="0"/>
                  </a:moveTo>
                  <a:lnTo>
                    <a:pt x="1407703" y="0"/>
                  </a:lnTo>
                  <a:lnTo>
                    <a:pt x="1407703" y="1858898"/>
                  </a:lnTo>
                  <a:lnTo>
                    <a:pt x="0" y="18588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6" name="Google Shape;236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9"/>
          <p:cNvGrpSpPr/>
          <p:nvPr/>
        </p:nvGrpSpPr>
        <p:grpSpPr>
          <a:xfrm>
            <a:off x="666832" y="1871094"/>
            <a:ext cx="5219930" cy="7763730"/>
            <a:chOff x="0" y="-28575"/>
            <a:chExt cx="1374796" cy="1852814"/>
          </a:xfrm>
        </p:grpSpPr>
        <p:sp>
          <p:nvSpPr>
            <p:cNvPr id="241" name="Google Shape;241;p19"/>
            <p:cNvSpPr/>
            <p:nvPr/>
          </p:nvSpPr>
          <p:spPr>
            <a:xfrm>
              <a:off x="0" y="36478"/>
              <a:ext cx="1374796" cy="1787761"/>
            </a:xfrm>
            <a:custGeom>
              <a:avLst/>
              <a:gdLst/>
              <a:ahLst/>
              <a:cxnLst/>
              <a:rect l="l" t="t" r="r" b="b"/>
              <a:pathLst>
                <a:path w="1374796" h="1824239" extrusionOk="0">
                  <a:moveTo>
                    <a:pt x="0" y="0"/>
                  </a:moveTo>
                  <a:lnTo>
                    <a:pt x="1374796" y="0"/>
                  </a:lnTo>
                  <a:lnTo>
                    <a:pt x="1374796" y="1824239"/>
                  </a:lnTo>
                  <a:lnTo>
                    <a:pt x="0" y="1824239"/>
                  </a:lnTo>
                  <a:close/>
                </a:path>
              </a:pathLst>
            </a:custGeom>
            <a:solidFill>
              <a:srgbClr val="F16610"/>
            </a:solidFill>
            <a:ln>
              <a:noFill/>
            </a:ln>
          </p:spPr>
        </p:sp>
        <p:sp>
          <p:nvSpPr>
            <p:cNvPr id="242" name="Google Shape;242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9"/>
          <p:cNvGrpSpPr/>
          <p:nvPr/>
        </p:nvGrpSpPr>
        <p:grpSpPr>
          <a:xfrm>
            <a:off x="6698042" y="2027584"/>
            <a:ext cx="10689848" cy="7607243"/>
            <a:chOff x="0" y="-28575"/>
            <a:chExt cx="1374796" cy="1852814"/>
          </a:xfrm>
        </p:grpSpPr>
        <p:sp>
          <p:nvSpPr>
            <p:cNvPr id="244" name="Google Shape;244;p19"/>
            <p:cNvSpPr/>
            <p:nvPr/>
          </p:nvSpPr>
          <p:spPr>
            <a:xfrm>
              <a:off x="0" y="29642"/>
              <a:ext cx="1374796" cy="1794597"/>
            </a:xfrm>
            <a:custGeom>
              <a:avLst/>
              <a:gdLst/>
              <a:ahLst/>
              <a:cxnLst/>
              <a:rect l="l" t="t" r="r" b="b"/>
              <a:pathLst>
                <a:path w="1374796" h="1824239" extrusionOk="0">
                  <a:moveTo>
                    <a:pt x="0" y="0"/>
                  </a:moveTo>
                  <a:lnTo>
                    <a:pt x="1374796" y="0"/>
                  </a:lnTo>
                  <a:lnTo>
                    <a:pt x="1374796" y="1824239"/>
                  </a:lnTo>
                  <a:lnTo>
                    <a:pt x="0" y="1824239"/>
                  </a:lnTo>
                  <a:close/>
                </a:path>
              </a:pathLst>
            </a:custGeom>
            <a:solidFill>
              <a:srgbClr val="F16610"/>
            </a:solidFill>
            <a:ln>
              <a:noFill/>
            </a:ln>
          </p:spPr>
        </p:sp>
        <p:sp>
          <p:nvSpPr>
            <p:cNvPr id="245" name="Google Shape;245;p19"/>
            <p:cNvSpPr txBox="1"/>
            <p:nvPr/>
          </p:nvSpPr>
          <p:spPr>
            <a:xfrm>
              <a:off x="0" y="-28575"/>
              <a:ext cx="1374796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19"/>
          <p:cNvGrpSpPr/>
          <p:nvPr/>
        </p:nvGrpSpPr>
        <p:grpSpPr>
          <a:xfrm>
            <a:off x="6471566" y="1856634"/>
            <a:ext cx="10689848" cy="7675419"/>
            <a:chOff x="0" y="-232363"/>
            <a:chExt cx="7126496" cy="9643033"/>
          </a:xfrm>
        </p:grpSpPr>
        <p:grpSp>
          <p:nvGrpSpPr>
            <p:cNvPr id="257" name="Google Shape;257;p19"/>
            <p:cNvGrpSpPr/>
            <p:nvPr/>
          </p:nvGrpSpPr>
          <p:grpSpPr>
            <a:xfrm>
              <a:off x="0" y="-232363"/>
              <a:ext cx="7126496" cy="9643033"/>
              <a:chOff x="0" y="-45899"/>
              <a:chExt cx="1407703" cy="1904797"/>
            </a:xfrm>
          </p:grpSpPr>
          <p:sp>
            <p:nvSpPr>
              <p:cNvPr id="258" name="Google Shape;258;p19"/>
              <p:cNvSpPr/>
              <p:nvPr/>
            </p:nvSpPr>
            <p:spPr>
              <a:xfrm>
                <a:off x="0" y="-45899"/>
                <a:ext cx="1407703" cy="1904797"/>
              </a:xfrm>
              <a:custGeom>
                <a:avLst/>
                <a:gdLst/>
                <a:ahLst/>
                <a:cxnLst/>
                <a:rect l="l" t="t" r="r" b="b"/>
                <a:pathLst>
                  <a:path w="1407703" h="1858898" extrusionOk="0">
                    <a:moveTo>
                      <a:pt x="0" y="0"/>
                    </a:moveTo>
                    <a:lnTo>
                      <a:pt x="1407703" y="0"/>
                    </a:lnTo>
                    <a:lnTo>
                      <a:pt x="1407703" y="1858898"/>
                    </a:lnTo>
                    <a:lnTo>
                      <a:pt x="0" y="18588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259" name="Google Shape;259;p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" name="Google Shape;260;p19"/>
            <p:cNvGrpSpPr/>
            <p:nvPr/>
          </p:nvGrpSpPr>
          <p:grpSpPr>
            <a:xfrm>
              <a:off x="85349" y="-133631"/>
              <a:ext cx="6954010" cy="9462131"/>
              <a:chOff x="0" y="-44824"/>
              <a:chExt cx="1373631" cy="1869063"/>
            </a:xfrm>
          </p:grpSpPr>
          <p:sp>
            <p:nvSpPr>
              <p:cNvPr id="261" name="Google Shape;261;p19"/>
              <p:cNvSpPr/>
              <p:nvPr/>
            </p:nvSpPr>
            <p:spPr>
              <a:xfrm>
                <a:off x="0" y="-44824"/>
                <a:ext cx="1373631" cy="1869063"/>
              </a:xfrm>
              <a:custGeom>
                <a:avLst/>
                <a:gdLst/>
                <a:ahLst/>
                <a:cxnLst/>
                <a:rect l="l" t="t" r="r" b="b"/>
                <a:pathLst>
                  <a:path w="1374796" h="1824239" extrusionOk="0">
                    <a:moveTo>
                      <a:pt x="0" y="0"/>
                    </a:moveTo>
                    <a:lnTo>
                      <a:pt x="1374796" y="0"/>
                    </a:lnTo>
                    <a:lnTo>
                      <a:pt x="1374796" y="1824239"/>
                    </a:lnTo>
                    <a:lnTo>
                      <a:pt x="0" y="1824239"/>
                    </a:lnTo>
                    <a:close/>
                  </a:path>
                </a:pathLst>
              </a:custGeom>
              <a:solidFill>
                <a:srgbClr val="ABE7F5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2" name="Google Shape;262;p19"/>
              <p:cNvSpPr txBox="1"/>
              <p:nvPr/>
            </p:nvSpPr>
            <p:spPr>
              <a:xfrm>
                <a:off x="0" y="-44824"/>
                <a:ext cx="812800" cy="869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3" name="Google Shape;263;p19"/>
          <p:cNvGrpSpPr/>
          <p:nvPr/>
        </p:nvGrpSpPr>
        <p:grpSpPr>
          <a:xfrm>
            <a:off x="349148" y="1572944"/>
            <a:ext cx="5344872" cy="7818275"/>
            <a:chOff x="0" y="-192881"/>
            <a:chExt cx="7126496" cy="9603551"/>
          </a:xfrm>
        </p:grpSpPr>
        <p:grpSp>
          <p:nvGrpSpPr>
            <p:cNvPr id="264" name="Google Shape;264;p19"/>
            <p:cNvGrpSpPr/>
            <p:nvPr/>
          </p:nvGrpSpPr>
          <p:grpSpPr>
            <a:xfrm>
              <a:off x="0" y="-192881"/>
              <a:ext cx="7126496" cy="9603551"/>
              <a:chOff x="0" y="-38100"/>
              <a:chExt cx="1407703" cy="1896998"/>
            </a:xfrm>
          </p:grpSpPr>
          <p:sp>
            <p:nvSpPr>
              <p:cNvPr id="265" name="Google Shape;265;p19"/>
              <p:cNvSpPr/>
              <p:nvPr/>
            </p:nvSpPr>
            <p:spPr>
              <a:xfrm>
                <a:off x="0" y="0"/>
                <a:ext cx="1407703" cy="1858898"/>
              </a:xfrm>
              <a:custGeom>
                <a:avLst/>
                <a:gdLst/>
                <a:ahLst/>
                <a:cxnLst/>
                <a:rect l="l" t="t" r="r" b="b"/>
                <a:pathLst>
                  <a:path w="1407703" h="1858898" extrusionOk="0">
                    <a:moveTo>
                      <a:pt x="0" y="0"/>
                    </a:moveTo>
                    <a:lnTo>
                      <a:pt x="1407703" y="0"/>
                    </a:lnTo>
                    <a:lnTo>
                      <a:pt x="1407703" y="1858898"/>
                    </a:lnTo>
                    <a:lnTo>
                      <a:pt x="0" y="18588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266" name="Google Shape;266;p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" name="Google Shape;267;p19"/>
            <p:cNvGrpSpPr/>
            <p:nvPr/>
          </p:nvGrpSpPr>
          <p:grpSpPr>
            <a:xfrm>
              <a:off x="85349" y="-99590"/>
              <a:ext cx="6959907" cy="9428090"/>
              <a:chOff x="0" y="-38100"/>
              <a:chExt cx="1374796" cy="1862339"/>
            </a:xfrm>
          </p:grpSpPr>
          <p:sp>
            <p:nvSpPr>
              <p:cNvPr id="268" name="Google Shape;268;p19"/>
              <p:cNvSpPr/>
              <p:nvPr/>
            </p:nvSpPr>
            <p:spPr>
              <a:xfrm>
                <a:off x="0" y="0"/>
                <a:ext cx="1374796" cy="1824239"/>
              </a:xfrm>
              <a:custGeom>
                <a:avLst/>
                <a:gdLst/>
                <a:ahLst/>
                <a:cxnLst/>
                <a:rect l="l" t="t" r="r" b="b"/>
                <a:pathLst>
                  <a:path w="1374796" h="1824239" extrusionOk="0">
                    <a:moveTo>
                      <a:pt x="0" y="0"/>
                    </a:moveTo>
                    <a:lnTo>
                      <a:pt x="1374796" y="0"/>
                    </a:lnTo>
                    <a:lnTo>
                      <a:pt x="1374796" y="1824239"/>
                    </a:lnTo>
                    <a:lnTo>
                      <a:pt x="0" y="1824239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269" name="Google Shape;269;p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82" name="Google Shape;28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7391" y="8211974"/>
            <a:ext cx="585167" cy="79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21102" y="2341728"/>
            <a:ext cx="585167" cy="79076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9"/>
          <p:cNvSpPr txBox="1"/>
          <p:nvPr/>
        </p:nvSpPr>
        <p:spPr>
          <a:xfrm>
            <a:off x="411781" y="224937"/>
            <a:ext cx="17403515" cy="118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6"/>
              </a:lnSpc>
            </a:pPr>
            <a:r>
              <a:rPr lang="vi-VN" sz="5600" b="1" dirty="0">
                <a:latin typeface="Paytone One"/>
                <a:sym typeface="Paytone One"/>
              </a:rPr>
              <a:t>2. </a:t>
            </a:r>
            <a:r>
              <a:rPr lang="vi-VN" sz="5600" b="1" dirty="0" err="1">
                <a:latin typeface="Paytone One"/>
                <a:sym typeface="Paytone One"/>
              </a:rPr>
              <a:t>Thực</a:t>
            </a:r>
            <a:r>
              <a:rPr lang="vi-VN" sz="5600" b="1" dirty="0">
                <a:latin typeface="Paytone One"/>
                <a:sym typeface="Paytone One"/>
              </a:rPr>
              <a:t> </a:t>
            </a:r>
            <a:r>
              <a:rPr lang="vi-VN" sz="5600" b="1" dirty="0" err="1">
                <a:latin typeface="Paytone One"/>
                <a:sym typeface="Paytone One"/>
              </a:rPr>
              <a:t>hành</a:t>
            </a:r>
            <a:r>
              <a:rPr lang="vi-VN" sz="5600" b="1" dirty="0">
                <a:latin typeface="Paytone One"/>
                <a:sym typeface="Paytone One"/>
              </a:rPr>
              <a:t> chơi </a:t>
            </a:r>
            <a:r>
              <a:rPr lang="vi-VN" sz="5600" b="1" dirty="0" err="1">
                <a:latin typeface="Paytone One"/>
                <a:sym typeface="Paytone One"/>
              </a:rPr>
              <a:t>trò</a:t>
            </a:r>
            <a:r>
              <a:rPr lang="vi-VN" sz="5600" b="1" dirty="0">
                <a:latin typeface="Paytone One"/>
                <a:sym typeface="Paytone One"/>
              </a:rPr>
              <a:t> chơi Mê Cung trên </a:t>
            </a:r>
            <a:r>
              <a:rPr lang="vi-VN" sz="5600" b="1" dirty="0" err="1">
                <a:latin typeface="Paytone One"/>
                <a:sym typeface="Paytone One"/>
              </a:rPr>
              <a:t>máy</a:t>
            </a:r>
            <a:r>
              <a:rPr lang="vi-VN" sz="5600" b="1" dirty="0">
                <a:latin typeface="Paytone One"/>
                <a:sym typeface="Paytone One"/>
              </a:rPr>
              <a:t> </a:t>
            </a:r>
            <a:r>
              <a:rPr lang="vi-VN" sz="5600" b="1" dirty="0" err="1">
                <a:latin typeface="Paytone One"/>
                <a:sym typeface="Paytone One"/>
              </a:rPr>
              <a:t>tính</a:t>
            </a:r>
            <a:endParaRPr lang="vi-VN" sz="5600" dirty="0"/>
          </a:p>
        </p:txBody>
      </p:sp>
      <p:sp>
        <p:nvSpPr>
          <p:cNvPr id="288" name="Google Shape;288;p19"/>
          <p:cNvSpPr txBox="1"/>
          <p:nvPr/>
        </p:nvSpPr>
        <p:spPr>
          <a:xfrm>
            <a:off x="533003" y="2385014"/>
            <a:ext cx="2299448" cy="61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0"/>
              </a:lnSpc>
            </a:pPr>
            <a:r>
              <a:rPr lang="vi-VN" sz="2900" dirty="0" err="1">
                <a:latin typeface="Paytone One"/>
                <a:ea typeface="Paytone One"/>
                <a:cs typeface="Paytone One"/>
                <a:sym typeface="Paytone One"/>
              </a:rPr>
              <a:t>Nhiệm</a:t>
            </a:r>
            <a:r>
              <a:rPr lang="vi-VN" sz="2900" dirty="0"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2900" dirty="0" err="1">
                <a:latin typeface="Paytone One"/>
                <a:ea typeface="Paytone One"/>
                <a:cs typeface="Paytone One"/>
                <a:sym typeface="Paytone One"/>
              </a:rPr>
              <a:t>vụ</a:t>
            </a:r>
            <a:r>
              <a:rPr lang="vi-VN" sz="2900" dirty="0">
                <a:latin typeface="Paytone One"/>
                <a:ea typeface="Paytone One"/>
                <a:cs typeface="Paytone One"/>
                <a:sym typeface="Paytone One"/>
              </a:rPr>
              <a:t> : </a:t>
            </a:r>
            <a:endParaRPr sz="2900" dirty="0"/>
          </a:p>
        </p:txBody>
      </p:sp>
      <p:sp>
        <p:nvSpPr>
          <p:cNvPr id="291" name="Google Shape;291;p19"/>
          <p:cNvSpPr txBox="1"/>
          <p:nvPr/>
        </p:nvSpPr>
        <p:spPr>
          <a:xfrm>
            <a:off x="762280" y="3858268"/>
            <a:ext cx="4584125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1)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rào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A21C240-3BF8-4CF0-AD36-92573DC972E7}"/>
              </a:ext>
            </a:extLst>
          </p:cNvPr>
          <p:cNvSpPr txBox="1"/>
          <p:nvPr/>
        </p:nvSpPr>
        <p:spPr>
          <a:xfrm>
            <a:off x="2716756" y="2540871"/>
            <a:ext cx="2617334" cy="41241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marL="11429" marR="3810" indent="-2540" algn="just">
              <a:lnSpc>
                <a:spcPct val="104000"/>
              </a:lnSpc>
              <a:spcAft>
                <a:spcPts val="215"/>
              </a:spcAft>
            </a:pPr>
            <a:r>
              <a:rPr lang="vi-VN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Thoát</a:t>
            </a:r>
            <a:r>
              <a:rPr lang="vi-VN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khỏi</a:t>
            </a:r>
            <a:r>
              <a:rPr lang="vi-VN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Mê Cung</a:t>
            </a:r>
            <a:endParaRPr lang="en-US" sz="2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15446-553C-4F55-A175-619AD8CCA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544" y="2515599"/>
            <a:ext cx="8083787" cy="6101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DDD6B-2733-496A-A655-B85B3E010448}"/>
              </a:ext>
            </a:extLst>
          </p:cNvPr>
          <p:cNvSpPr txBox="1"/>
          <p:nvPr/>
        </p:nvSpPr>
        <p:spPr>
          <a:xfrm>
            <a:off x="10868905" y="8706033"/>
            <a:ext cx="1643063" cy="72326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vi-VN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63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91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877</Words>
  <Application>Microsoft Office PowerPoint</Application>
  <PresentationFormat>Custom</PresentationFormat>
  <Paragraphs>117</Paragraphs>
  <Slides>21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Tahoma</vt:lpstr>
      <vt:lpstr>Open Sans Extrabold</vt:lpstr>
      <vt:lpstr>Verdana</vt:lpstr>
      <vt:lpstr>Times New Roman</vt:lpstr>
      <vt:lpstr>Calibri Light</vt:lpstr>
      <vt:lpstr>Roboto</vt:lpstr>
      <vt:lpstr>Paytone One</vt:lpstr>
      <vt:lpstr>Calibri</vt:lpstr>
      <vt:lpstr>#9Slide02 Noi dung rat dai</vt:lpstr>
      <vt:lpstr>Arial</vt:lpstr>
      <vt:lpstr>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thanhan85@outlook.com</cp:lastModifiedBy>
  <cp:revision>45</cp:revision>
  <dcterms:modified xsi:type="dcterms:W3CDTF">2024-08-14T13:32:52Z</dcterms:modified>
</cp:coreProperties>
</file>